
<file path=[Content_Types].xml><?xml version="1.0" encoding="utf-8"?>
<Types xmlns="http://schemas.openxmlformats.org/package/2006/content-types">
  <Default Extension="rels" ContentType="application/vnd.openxmlformats-package.relationships+xml"/>
  <Default Extension="xml" ContentType="application/xml"/>
  <Default Extension="png" ContentType="image/png"/>
  <Default Extension="jpe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1.xml" ContentType="application/vnd.openxmlformats-officedocument.theme+xml"/>
  <Override PartName="/ppt/notesMasters/notesMaster1.xml" ContentType="application/vnd.openxmlformats-officedocument.presentationml.notesMaster+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notesSlides/notesSlide1.xml" ContentType="application/vnd.openxmlformats-officedocument.presentationml.notesSlide+xml"/>
  <Override PartName="/ppt/slides/slide3.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notesSlides/notesSlide3.xml" ContentType="application/vnd.openxmlformats-officedocument.presentationml.notesSlide+xml"/>
  <Override PartName="/ppt/slides/slide5.xml" ContentType="application/vnd.openxmlformats-officedocument.presentationml.slide+xml"/>
  <Override PartName="/ppt/notesSlides/notesSlide4.xml" ContentType="application/vnd.openxmlformats-officedocument.presentationml.notesSlide+xml"/>
  <Override PartName="/ppt/slides/slide6.xml" ContentType="application/vnd.openxmlformats-officedocument.presentationml.slide+xml"/>
  <Override PartName="/ppt/notesSlides/notesSlide5.xml" ContentType="application/vnd.openxmlformats-officedocument.presentationml.notesSlide+xml"/>
  <Override PartName="/ppt/slides/slide7.xml" ContentType="application/vnd.openxmlformats-officedocument.presentationml.slide+xml"/>
  <Override PartName="/ppt/notesSlides/notesSlide6.xml" ContentType="application/vnd.openxmlformats-officedocument.presentationml.notesSlide+xml"/>
  <Override PartName="/ppt/slides/slide8.xml" ContentType="application/vnd.openxmlformats-officedocument.presentationml.slide+xml"/>
  <Override PartName="/ppt/notesSlides/notesSlide7.xml" ContentType="application/vnd.openxmlformats-officedocument.presentationml.notesSlide+xml"/>
  <Override PartName="/ppt/slides/slide9.xml" ContentType="application/vnd.openxmlformats-officedocument.presentationml.slide+xml"/>
  <Override PartName="/ppt/notesSlides/notesSlide8.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presProps.xml" ContentType="application/vnd.openxmlformats-officedocument.presentationml.presProp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s>
</file>

<file path=ppt/presentation.xml><?xml version="1.0" encoding="utf-8"?>
<p:presentation xmlns:p="http://schemas.openxmlformats.org/presentationml/2006/main" xmlns:r="http://schemas.openxmlformats.org/officeDocument/2006/relationships" xmlns:a="http://schemas.openxmlformats.org/drawingml/2006/main" saveSubsetFonts="1">
  <p:sldMasterIdLst>
    <p:sldMasterId id="2147483648" r:id="rId1"/>
  </p:sldMasterIdLst>
  <p:notesMasterIdLst>
    <p:notesMasterId r:id="rId2"/>
  </p:notesMasterIdLst>
  <p:sldIdLst>
    <p:sldId id="257" r:id="rId3"/>
    <p:sldId id="258" r:id="rId4"/>
    <p:sldId id="259" r:id="rId5"/>
    <p:sldId id="260" r:id="rId6"/>
    <p:sldId id="261" r:id="rId7"/>
    <p:sldId id="262" r:id="rId8"/>
    <p:sldId id="263" r:id="rId9"/>
    <p:sldId id="264" r:id="rId10"/>
    <p:sldId id="265" r:id="rId11"/>
    <p:sldId id="266" r:id="rId12"/>
    <p:sldId id="267" r:id="rId13"/>
  </p:sldIdLst>
  <p:sldSz type="screen4x3" cy="6858000" cx="9144000"/>
  <p:notesSz cx="6858000" cy="9144000"/>
  <p:defaultText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p:normalViewPr>
    <p:restoredLeft sz="15620"/>
    <p:restoredTop sz="94660"/>
  </p:normalViewPr>
  <p:slideViewPr>
    <p:cSldViewPr>
      <p:cViewPr varScale="1">
        <p:scale>
          <a:sx n="66" d="100"/>
          <a:sy n="66" d="100"/>
        </p:scale>
        <p:origin x="-1506" y="-11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notesMaster" Target="notesMasters/notesMaster1.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9" Type="http://schemas.openxmlformats.org/officeDocument/2006/relationships/slide" Target="slides/slide7.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slide" Target="slides/slide11.xml"/><Relationship Id="rId14" Type="http://schemas.openxmlformats.org/officeDocument/2006/relationships/tableStyles" Target="tableStyles.xml"/><Relationship Id="rId15" Type="http://schemas.openxmlformats.org/officeDocument/2006/relationships/presProps" Target="presProps.xml"/><Relationship Id="rId16" Type="http://schemas.openxmlformats.org/officeDocument/2006/relationships/viewProps" Target="viewProps.xml"/><Relationship Id="rId1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71" name=""/>
        <p:cNvGrpSpPr/>
        <p:nvPr/>
      </p:nvGrpSpPr>
      <p:grpSpPr>
        <a:xfrm>
          <a:off x="0" y="0"/>
          <a:ext cx="0" cy="0"/>
          <a:chOff x="0" y="0"/>
          <a:chExt cx="0" cy="0"/>
        </a:xfrm>
      </p:grpSpPr>
      <p:sp>
        <p:nvSpPr>
          <p:cNvPr id="1048694" name="Header Placeholder 1"/>
          <p:cNvSpPr>
            <a:spLocks noGrp="1"/>
          </p:cNvSpPr>
          <p:nvPr>
            <p:ph type="hdr" sz="quarter"/>
          </p:nvPr>
        </p:nvSpPr>
        <p:spPr>
          <a:xfrm>
            <a:off x="0" y="0"/>
            <a:ext cx="2971800" cy="457200"/>
          </a:xfrm>
          <a:prstGeom prst="rect"/>
        </p:spPr>
        <p:txBody>
          <a:bodyPr bIns="45720" lIns="91440" rIns="91440" rtlCol="0" tIns="45720" vert="horz"/>
          <a:lstStyle>
            <a:lvl1pPr algn="l">
              <a:defRPr sz="1200"/>
            </a:lvl1pPr>
          </a:lstStyle>
          <a:p>
            <a:endParaRPr lang="en-US"/>
          </a:p>
        </p:txBody>
      </p:sp>
      <p:sp>
        <p:nvSpPr>
          <p:cNvPr id="1048695" name="Date Placeholder 2"/>
          <p:cNvSpPr>
            <a:spLocks noGrp="1"/>
          </p:cNvSpPr>
          <p:nvPr>
            <p:ph type="dt" idx="1"/>
          </p:nvPr>
        </p:nvSpPr>
        <p:spPr>
          <a:xfrm>
            <a:off x="3884613" y="0"/>
            <a:ext cx="2971800" cy="457200"/>
          </a:xfrm>
          <a:prstGeom prst="rect"/>
        </p:spPr>
        <p:txBody>
          <a:bodyPr bIns="45720" lIns="91440" rIns="91440" rtlCol="0" tIns="45720" vert="horz"/>
          <a:lstStyle>
            <a:lvl1pPr algn="r">
              <a:defRPr sz="1200"/>
            </a:lvl1pPr>
          </a:lstStyle>
          <a:p>
            <a:fld id="{4FEF177D-F1CC-4C0A-AC56-C14AD0B09041}" type="datetimeFigureOut">
              <a:rPr lang="en-US" smtClean="0"/>
              <a:t>9/11/2020</a:t>
            </a:fld>
            <a:endParaRPr lang="en-US"/>
          </a:p>
        </p:txBody>
      </p:sp>
      <p:sp>
        <p:nvSpPr>
          <p:cNvPr id="1048696" name="Slide Image Placeholder 3"/>
          <p:cNvSpPr>
            <a:spLocks noChangeAspect="1" noRot="1" noGrp="1"/>
          </p:cNvSpPr>
          <p:nvPr>
            <p:ph type="sldImg" idx="2"/>
          </p:nvPr>
        </p:nvSpPr>
        <p:spPr>
          <a:xfrm>
            <a:off x="1143000" y="685800"/>
            <a:ext cx="4572000" cy="3429000"/>
          </a:xfrm>
          <a:prstGeom prst="rect"/>
          <a:noFill/>
          <a:ln w="12700">
            <a:solidFill>
              <a:prstClr val="black"/>
            </a:solidFill>
          </a:ln>
        </p:spPr>
        <p:txBody>
          <a:bodyPr anchor="ctr" bIns="45720" lIns="91440" rIns="91440" rtlCol="0" tIns="45720" vert="horz"/>
          <a:p>
            <a:endParaRPr lang="en-US"/>
          </a:p>
        </p:txBody>
      </p:sp>
      <p:sp>
        <p:nvSpPr>
          <p:cNvPr id="1048697" name="Notes Placeholder 4"/>
          <p:cNvSpPr>
            <a:spLocks noGrp="1"/>
          </p:cNvSpPr>
          <p:nvPr>
            <p:ph type="body" sz="quarter" idx="3"/>
          </p:nvPr>
        </p:nvSpPr>
        <p:spPr>
          <a:xfrm>
            <a:off x="685800" y="4343400"/>
            <a:ext cx="5486400" cy="4114800"/>
          </a:xfrm>
          <a:prstGeom prst="rect"/>
        </p:spPr>
        <p:txBody>
          <a:bodyPr bIns="45720" lIns="91440" rIns="91440" rtlCol="0" tIns="45720" vert="horz"/>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48698" name="Footer Placeholder 5"/>
          <p:cNvSpPr>
            <a:spLocks noGrp="1"/>
          </p:cNvSpPr>
          <p:nvPr>
            <p:ph type="ftr" sz="quarter" idx="4"/>
          </p:nvPr>
        </p:nvSpPr>
        <p:spPr>
          <a:xfrm>
            <a:off x="0" y="8685213"/>
            <a:ext cx="2971800" cy="457200"/>
          </a:xfrm>
          <a:prstGeom prst="rect"/>
        </p:spPr>
        <p:txBody>
          <a:bodyPr anchor="b" bIns="45720" lIns="91440" rIns="91440" rtlCol="0" tIns="45720" vert="horz"/>
          <a:lstStyle>
            <a:lvl1pPr algn="l">
              <a:defRPr sz="1200"/>
            </a:lvl1pPr>
          </a:lstStyle>
          <a:p>
            <a:endParaRPr lang="en-US"/>
          </a:p>
        </p:txBody>
      </p:sp>
      <p:sp>
        <p:nvSpPr>
          <p:cNvPr id="1048699" name="Slide Number Placeholder 6"/>
          <p:cNvSpPr>
            <a:spLocks noGrp="1"/>
          </p:cNvSpPr>
          <p:nvPr>
            <p:ph type="sldNum" sz="quarter" idx="5"/>
          </p:nvPr>
        </p:nvSpPr>
        <p:spPr>
          <a:xfrm>
            <a:off x="3884613" y="8685213"/>
            <a:ext cx="2971800" cy="457200"/>
          </a:xfrm>
          <a:prstGeom prst="rect"/>
        </p:spPr>
        <p:txBody>
          <a:bodyPr anchor="b" bIns="45720" lIns="91440" rIns="91440" rtlCol="0" tIns="45720" vert="horz"/>
          <a:lstStyle>
            <a:lvl1pPr algn="r">
              <a:defRPr sz="1200"/>
            </a:lvl1pPr>
          </a:lstStyle>
          <a:p>
            <a:fld id="{3C7EF1A8-0C09-4682-B9B5-9FDD0827F382}" type="slidenum">
              <a:rPr lang="en-US" smtClean="0"/>
              <a:t>‹#›</a:t>
            </a:fld>
            <a:endParaRPr lang="en-US"/>
          </a:p>
        </p:txBody>
      </p:sp>
    </p:spTree>
  </p:cSld>
  <p:clrMap accent1="accent1" accent2="accent2" accent3="accent3" accent4="accent4" accent5="accent5" accent6="accent6" bg1="lt1" bg2="lt2" tx1="dk1" tx2="dk2" hlink="hlink" folHlink="folHlink"/>
  <p:notesStyle>
    <a:lvl1pPr algn="l" defTabSz="914400" eaLnBrk="1" hangingPunct="1" latinLnBrk="0" marL="0" rtl="0">
      <a:defRPr sz="1200" kern="1200">
        <a:solidFill>
          <a:schemeClr val="tx1"/>
        </a:solidFill>
        <a:latin typeface="+mn-lt"/>
        <a:ea typeface="+mn-ea"/>
        <a:cs typeface="+mn-cs"/>
      </a:defRPr>
    </a:lvl1pPr>
    <a:lvl2pPr algn="l" defTabSz="914400" eaLnBrk="1" hangingPunct="1" latinLnBrk="0" marL="457200" rtl="0">
      <a:defRPr sz="1200" kern="1200">
        <a:solidFill>
          <a:schemeClr val="tx1"/>
        </a:solidFill>
        <a:latin typeface="+mn-lt"/>
        <a:ea typeface="+mn-ea"/>
        <a:cs typeface="+mn-cs"/>
      </a:defRPr>
    </a:lvl2pPr>
    <a:lvl3pPr algn="l" defTabSz="914400" eaLnBrk="1" hangingPunct="1" latinLnBrk="0" marL="914400" rtl="0">
      <a:defRPr sz="1200" kern="1200">
        <a:solidFill>
          <a:schemeClr val="tx1"/>
        </a:solidFill>
        <a:latin typeface="+mn-lt"/>
        <a:ea typeface="+mn-ea"/>
        <a:cs typeface="+mn-cs"/>
      </a:defRPr>
    </a:lvl3pPr>
    <a:lvl4pPr algn="l" defTabSz="914400" eaLnBrk="1" hangingPunct="1" latinLnBrk="0" marL="1371600" rtl="0">
      <a:defRPr sz="1200" kern="1200">
        <a:solidFill>
          <a:schemeClr val="tx1"/>
        </a:solidFill>
        <a:latin typeface="+mn-lt"/>
        <a:ea typeface="+mn-ea"/>
        <a:cs typeface="+mn-cs"/>
      </a:defRPr>
    </a:lvl4pPr>
    <a:lvl5pPr algn="l" defTabSz="914400" eaLnBrk="1" hangingPunct="1" latinLnBrk="0" marL="1828800" rtl="0">
      <a:defRPr sz="1200" kern="1200">
        <a:solidFill>
          <a:schemeClr val="tx1"/>
        </a:solidFill>
        <a:latin typeface="+mn-lt"/>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3.xml"/><Relationship Id="rId2"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slide" Target="../slides/slide4.xml"/><Relationship Id="rId2"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slide" Target="../slides/slide5.xml"/><Relationship Id="rId2"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slide" Target="../slides/slide6.xml"/><Relationship Id="rId2"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slide" Target="../slides/slide7.xml"/><Relationship Id="rId2"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slide" Target="../slides/slide8.xml"/><Relationship Id="rId2"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slide" Target="../slides/slide9.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2" name=""/>
        <p:cNvGrpSpPr/>
        <p:nvPr/>
      </p:nvGrpSpPr>
      <p:grpSpPr>
        <a:xfrm>
          <a:off x="0" y="0"/>
          <a:ext cx="0" cy="0"/>
          <a:chOff x="0" y="0"/>
          <a:chExt cx="0" cy="0"/>
        </a:xfrm>
      </p:grpSpPr>
      <p:sp>
        <p:nvSpPr>
          <p:cNvPr id="1048598" name="Slide Image Placeholder 1"/>
          <p:cNvSpPr>
            <a:spLocks noChangeAspect="1" noRot="1" noGrp="1"/>
          </p:cNvSpPr>
          <p:nvPr>
            <p:ph type="sldImg"/>
          </p:nvPr>
        </p:nvSpPr>
        <p:spPr/>
      </p:sp>
      <p:sp>
        <p:nvSpPr>
          <p:cNvPr id="1048599" name="Notes Placeholder 2"/>
          <p:cNvSpPr>
            <a:spLocks noGrp="1"/>
          </p:cNvSpPr>
          <p:nvPr>
            <p:ph type="body" idx="1"/>
          </p:nvPr>
        </p:nvSpPr>
        <p:spPr/>
        <p:txBody>
          <a:bodyPr/>
          <a:p>
            <a:r>
              <a:rPr dirty="0" lang="en-US" smtClean="0"/>
              <a:t>Implementation</a:t>
            </a:r>
            <a:r>
              <a:rPr baseline="0" dirty="0" lang="en-US" smtClean="0"/>
              <a:t> theory provides the basis of understanding and predicting the factors that influence the success or failure of a policy. As Pressman and </a:t>
            </a:r>
            <a:r>
              <a:rPr dirty="0" sz="1200" kern="1200" lang="en-US" err="1" smtClean="0">
                <a:solidFill>
                  <a:schemeClr val="tx1"/>
                </a:solidFill>
                <a:effectLst/>
                <a:latin typeface="+mn-lt"/>
                <a:ea typeface="+mn-ea"/>
                <a:cs typeface="+mn-cs"/>
              </a:rPr>
              <a:t>Wildavsky</a:t>
            </a:r>
            <a:r>
              <a:rPr dirty="0" sz="1200" kern="1200" lang="en-US" smtClean="0">
                <a:solidFill>
                  <a:schemeClr val="tx1"/>
                </a:solidFill>
                <a:effectLst/>
                <a:latin typeface="+mn-lt"/>
                <a:ea typeface="+mn-ea"/>
                <a:cs typeface="+mn-cs"/>
              </a:rPr>
              <a:t> (1973)</a:t>
            </a:r>
            <a:r>
              <a:rPr baseline="0" dirty="0" sz="1200" kern="1200" lang="en-US" smtClean="0">
                <a:solidFill>
                  <a:schemeClr val="tx1"/>
                </a:solidFill>
                <a:effectLst/>
                <a:latin typeface="+mn-lt"/>
                <a:ea typeface="+mn-ea"/>
                <a:cs typeface="+mn-cs"/>
              </a:rPr>
              <a:t> explains, implementation is not the same as evaluation even though they are closely related concepts. Implementation frameworks provide us with the experiences which can be used to undertake the evaluation process. It must be understood that evaluation comes after implementation. However, the implementation process determines the evaluation. Therefore, the two concepts may be closely related but different in understanding how implementation theory works. Evaluation, therefore, refers to the intelligence we get from the implementation process that we use to understand how the policy is working. </a:t>
            </a:r>
            <a:endParaRPr dirty="0" lang="en-US"/>
          </a:p>
        </p:txBody>
      </p:sp>
      <p:sp>
        <p:nvSpPr>
          <p:cNvPr id="1048600" name="Slide Number Placeholder 3"/>
          <p:cNvSpPr>
            <a:spLocks noGrp="1"/>
          </p:cNvSpPr>
          <p:nvPr>
            <p:ph type="sldNum" sz="quarter" idx="10"/>
          </p:nvPr>
        </p:nvSpPr>
        <p:spPr/>
        <p:txBody>
          <a:bodyPr/>
          <a:p>
            <a:fld id="{3C7EF1A8-0C09-4682-B9B5-9FDD0827F382}" type="slidenum">
              <a:rPr lang="en-US" smtClean="0"/>
              <a:t>2</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35" name=""/>
        <p:cNvGrpSpPr/>
        <p:nvPr/>
      </p:nvGrpSpPr>
      <p:grpSpPr>
        <a:xfrm>
          <a:off x="0" y="0"/>
          <a:ext cx="0" cy="0"/>
          <a:chOff x="0" y="0"/>
          <a:chExt cx="0" cy="0"/>
        </a:xfrm>
      </p:grpSpPr>
      <p:sp>
        <p:nvSpPr>
          <p:cNvPr id="1048603" name="Slide Image Placeholder 1"/>
          <p:cNvSpPr>
            <a:spLocks noChangeAspect="1" noRot="1" noGrp="1"/>
          </p:cNvSpPr>
          <p:nvPr>
            <p:ph type="sldImg"/>
          </p:nvPr>
        </p:nvSpPr>
        <p:spPr/>
      </p:sp>
      <p:sp>
        <p:nvSpPr>
          <p:cNvPr id="1048604" name="Notes Placeholder 2"/>
          <p:cNvSpPr>
            <a:spLocks noGrp="1"/>
          </p:cNvSpPr>
          <p:nvPr>
            <p:ph type="body" idx="1"/>
          </p:nvPr>
        </p:nvSpPr>
        <p:spPr/>
        <p:txBody>
          <a:bodyPr/>
          <a:p>
            <a:r>
              <a:rPr dirty="0" lang="en-US" smtClean="0"/>
              <a:t>It is said</a:t>
            </a:r>
            <a:r>
              <a:rPr baseline="0" dirty="0" lang="en-US" smtClean="0"/>
              <a:t> that when we keep doing things the same way, the end result will be the same. This means that without accepting new approaches and strategies, there is no change that will happen. As </a:t>
            </a:r>
            <a:r>
              <a:rPr baseline="0" dirty="0" lang="en-US" err="1" smtClean="0"/>
              <a:t>Wandersman</a:t>
            </a:r>
            <a:r>
              <a:rPr baseline="0" dirty="0" lang="en-US" smtClean="0"/>
              <a:t> et al. (2008) explain, integrating new approaches supplements the existing methods, which consequently improves the outcome of the policy. Even though concerns have emerged over the longstanding gap that exists between scientific theories and their practice, implementation theory offers a supplementary strategy that seeks to improve the implementation and practicability of the public policies. The changes provide a heuristic way of understanding the policy needs, challenges and resources required to be effectively implemented. These are areas that were not initially given more attention, but with the emergence of a new understanding of the important role played by each stakeholders in the policy implementation, new perspectives have also emerged on the implementation process. </a:t>
            </a:r>
            <a:endParaRPr dirty="0" lang="en-US"/>
          </a:p>
        </p:txBody>
      </p:sp>
      <p:sp>
        <p:nvSpPr>
          <p:cNvPr id="1048605" name="Slide Number Placeholder 3"/>
          <p:cNvSpPr>
            <a:spLocks noGrp="1"/>
          </p:cNvSpPr>
          <p:nvPr>
            <p:ph type="sldNum" sz="quarter" idx="10"/>
          </p:nvPr>
        </p:nvSpPr>
        <p:spPr/>
        <p:txBody>
          <a:bodyPr/>
          <a:p>
            <a:fld id="{3C7EF1A8-0C09-4682-B9B5-9FDD0827F382}" type="slidenum">
              <a:rPr lang="en-US" smtClean="0"/>
              <a:t>3</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38" name=""/>
        <p:cNvGrpSpPr/>
        <p:nvPr/>
      </p:nvGrpSpPr>
      <p:grpSpPr>
        <a:xfrm>
          <a:off x="0" y="0"/>
          <a:ext cx="0" cy="0"/>
          <a:chOff x="0" y="0"/>
          <a:chExt cx="0" cy="0"/>
        </a:xfrm>
      </p:grpSpPr>
      <p:sp>
        <p:nvSpPr>
          <p:cNvPr id="1048608" name="Slide Image Placeholder 1"/>
          <p:cNvSpPr>
            <a:spLocks noChangeAspect="1" noRot="1" noGrp="1"/>
          </p:cNvSpPr>
          <p:nvPr>
            <p:ph type="sldImg"/>
          </p:nvPr>
        </p:nvSpPr>
        <p:spPr/>
      </p:sp>
      <p:sp>
        <p:nvSpPr>
          <p:cNvPr id="1048609" name="Notes Placeholder 2"/>
          <p:cNvSpPr>
            <a:spLocks noGrp="1"/>
          </p:cNvSpPr>
          <p:nvPr>
            <p:ph type="body" idx="1"/>
          </p:nvPr>
        </p:nvSpPr>
        <p:spPr/>
        <p:txBody>
          <a:bodyPr/>
          <a:p>
            <a:r>
              <a:rPr dirty="0" lang="en-US" smtClean="0"/>
              <a:t>John identified</a:t>
            </a:r>
            <a:r>
              <a:rPr baseline="0" dirty="0" lang="en-US" smtClean="0"/>
              <a:t> the three distinct stages which he believed would explain the evolution of theories. According to John (2015), theories started with the first stage, which he described as the classic age where decision-making was associated with rationality. The second stage was the age of synthesis where decision-makings were integrated into accounts of agenda setting (John, 2015). The last and third stage is the political economy stage where, according to John, decision-making is based on information drawn from different methods and models that have been applied in other places. As all of us have witnessed even in the society where we come from, public policies receive interests, especially from the political class and John tried to understand the reason behind this. The fact politicians are interested in the public policies to influence how they work. However, this also creates other problems that John tried to explain his three-distinct stages of theory. Such problems include evaluation, improving the decision-making and understanding the implementation. </a:t>
            </a:r>
            <a:endParaRPr dirty="0" lang="en-US"/>
          </a:p>
        </p:txBody>
      </p:sp>
      <p:sp>
        <p:nvSpPr>
          <p:cNvPr id="1048610" name="Slide Number Placeholder 3"/>
          <p:cNvSpPr>
            <a:spLocks noGrp="1"/>
          </p:cNvSpPr>
          <p:nvPr>
            <p:ph type="sldNum" sz="quarter" idx="10"/>
          </p:nvPr>
        </p:nvSpPr>
        <p:spPr/>
        <p:txBody>
          <a:bodyPr/>
          <a:p>
            <a:fld id="{3C7EF1A8-0C09-4682-B9B5-9FDD0827F382}" type="slidenum">
              <a:rPr lang="en-US" smtClean="0"/>
              <a:t>4</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41" name=""/>
        <p:cNvGrpSpPr/>
        <p:nvPr/>
      </p:nvGrpSpPr>
      <p:grpSpPr>
        <a:xfrm>
          <a:off x="0" y="0"/>
          <a:ext cx="0" cy="0"/>
          <a:chOff x="0" y="0"/>
          <a:chExt cx="0" cy="0"/>
        </a:xfrm>
      </p:grpSpPr>
      <p:sp>
        <p:nvSpPr>
          <p:cNvPr id="1048613" name="Slide Image Placeholder 1"/>
          <p:cNvSpPr>
            <a:spLocks noChangeAspect="1" noRot="1" noGrp="1"/>
          </p:cNvSpPr>
          <p:nvPr>
            <p:ph type="sldImg"/>
          </p:nvPr>
        </p:nvSpPr>
        <p:spPr/>
      </p:sp>
      <p:sp>
        <p:nvSpPr>
          <p:cNvPr id="1048614" name="Notes Placeholder 2"/>
          <p:cNvSpPr>
            <a:spLocks noGrp="1"/>
          </p:cNvSpPr>
          <p:nvPr>
            <p:ph type="body" idx="1"/>
          </p:nvPr>
        </p:nvSpPr>
        <p:spPr/>
        <p:txBody>
          <a:bodyPr/>
          <a:p>
            <a:r>
              <a:rPr dirty="0" lang="en-US" smtClean="0"/>
              <a:t>According</a:t>
            </a:r>
            <a:r>
              <a:rPr baseline="0" dirty="0" lang="en-US" smtClean="0"/>
              <a:t> to John (2015), the classic stage is the first distinct level of public policy making and implementation, which is marred with all sorts of challenges. This stage is characterized by the above-highlighted features. For example, there is limited range of decision-making. Meaning that the policy provides limited options for decision-makers to chose from. However, this is associated with the fact that the choices must be bound by rationality. Also, the decision-making process reflects the limited cognitive capacity. However, one great challenge with this stage of policy making is that there is great influence coming from the social groups. Due to its limited public policies in this stage gives more preference to the bureaucratic and the organizational process. Unlike the other processes that give considerations to factors that influence the implementation outcome, this stage inhibits the effective evaluation of the public policy. </a:t>
            </a:r>
            <a:endParaRPr dirty="0" lang="en-US"/>
          </a:p>
        </p:txBody>
      </p:sp>
      <p:sp>
        <p:nvSpPr>
          <p:cNvPr id="1048615" name="Slide Number Placeholder 3"/>
          <p:cNvSpPr>
            <a:spLocks noGrp="1"/>
          </p:cNvSpPr>
          <p:nvPr>
            <p:ph type="sldNum" sz="quarter" idx="10"/>
          </p:nvPr>
        </p:nvSpPr>
        <p:spPr/>
        <p:txBody>
          <a:bodyPr/>
          <a:p>
            <a:fld id="{3C7EF1A8-0C09-4682-B9B5-9FDD0827F382}" type="slidenum">
              <a:rPr lang="en-US" smtClean="0"/>
              <a:t>5</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44" name=""/>
        <p:cNvGrpSpPr/>
        <p:nvPr/>
      </p:nvGrpSpPr>
      <p:grpSpPr>
        <a:xfrm>
          <a:off x="0" y="0"/>
          <a:ext cx="0" cy="0"/>
          <a:chOff x="0" y="0"/>
          <a:chExt cx="0" cy="0"/>
        </a:xfrm>
      </p:grpSpPr>
      <p:sp>
        <p:nvSpPr>
          <p:cNvPr id="1048618" name="Slide Image Placeholder 1"/>
          <p:cNvSpPr>
            <a:spLocks noChangeAspect="1" noRot="1" noGrp="1"/>
          </p:cNvSpPr>
          <p:nvPr>
            <p:ph type="sldImg"/>
          </p:nvPr>
        </p:nvSpPr>
        <p:spPr/>
      </p:sp>
      <p:sp>
        <p:nvSpPr>
          <p:cNvPr id="1048619" name="Notes Placeholder 2"/>
          <p:cNvSpPr>
            <a:spLocks noGrp="1"/>
          </p:cNvSpPr>
          <p:nvPr>
            <p:ph type="body" idx="1"/>
          </p:nvPr>
        </p:nvSpPr>
        <p:spPr/>
        <p:txBody>
          <a:bodyPr/>
          <a:p>
            <a:r>
              <a:rPr dirty="0" lang="en-US" smtClean="0"/>
              <a:t>Policies</a:t>
            </a:r>
            <a:r>
              <a:rPr baseline="0" dirty="0" lang="en-US" smtClean="0"/>
              <a:t> that were implemented in the 1990s started to reflect the new ideas and arguments that were made from the publications in 1980s (John, 2015). According to the author, people started to become  more aware of the interplay of different forces and agents such as institutions and other external factors. This stage was different from the previous stages because it involve multiple streams approach, which was considered to be a major step in understand public policy formulation (John, 2015). According to Sabatier (1986), the new awareness emerged from the advocacy coalition formed in the 1980s from different bodies that held the same or common ideas and interests. In this stage, knowledge became a crucial factor and differentiator in defining the emerging interests of various groups. </a:t>
            </a:r>
            <a:endParaRPr dirty="0" lang="en-US"/>
          </a:p>
        </p:txBody>
      </p:sp>
      <p:sp>
        <p:nvSpPr>
          <p:cNvPr id="1048620" name="Slide Number Placeholder 3"/>
          <p:cNvSpPr>
            <a:spLocks noGrp="1"/>
          </p:cNvSpPr>
          <p:nvPr>
            <p:ph type="sldNum" sz="quarter" idx="10"/>
          </p:nvPr>
        </p:nvSpPr>
        <p:spPr/>
        <p:txBody>
          <a:bodyPr/>
          <a:p>
            <a:fld id="{3C7EF1A8-0C09-4682-B9B5-9FDD0827F382}" type="slidenum">
              <a:rPr lang="en-US" smtClean="0"/>
              <a:t>6</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47" name=""/>
        <p:cNvGrpSpPr/>
        <p:nvPr/>
      </p:nvGrpSpPr>
      <p:grpSpPr>
        <a:xfrm>
          <a:off x="0" y="0"/>
          <a:ext cx="0" cy="0"/>
          <a:chOff x="0" y="0"/>
          <a:chExt cx="0" cy="0"/>
        </a:xfrm>
      </p:grpSpPr>
      <p:sp>
        <p:nvSpPr>
          <p:cNvPr id="1048623" name="Slide Image Placeholder 1"/>
          <p:cNvSpPr>
            <a:spLocks noChangeAspect="1" noRot="1" noGrp="1"/>
          </p:cNvSpPr>
          <p:nvPr>
            <p:ph type="sldImg"/>
          </p:nvPr>
        </p:nvSpPr>
        <p:spPr/>
      </p:sp>
      <p:sp>
        <p:nvSpPr>
          <p:cNvPr id="1048624" name="Notes Placeholder 2"/>
          <p:cNvSpPr>
            <a:spLocks noGrp="1"/>
          </p:cNvSpPr>
          <p:nvPr>
            <p:ph type="body" idx="1"/>
          </p:nvPr>
        </p:nvSpPr>
        <p:spPr/>
        <p:txBody>
          <a:bodyPr/>
          <a:p>
            <a:r>
              <a:rPr dirty="0" lang="en-US" smtClean="0"/>
              <a:t>As John (2015) explains, public</a:t>
            </a:r>
            <a:r>
              <a:rPr baseline="0" dirty="0" lang="en-US" smtClean="0"/>
              <a:t> policy implementation has changed over the years up to date. Several changes have occurred that have shape public policing today. The third stage in the distinct three stages is the comparative political economy era, which as the name suggests, it refers to the involvement of different factors. This stage is considered to be operating on two key dimensions. One, it operates on the role of the economy in structuring and formulating the political decisions and policies. And secondly, it operates on the interrelationship between political and economic variables (John, 2015). Unlike the previous stages, this stage is considered to be the most advanced approaches because it gives consideration to the factors that were not considered in the previous stages. For example, it is more interested in the context of the policy, active involvement of the institutions and the public and other interest groups. The kind of policies that enacted today involve consideration of these factors and many more. </a:t>
            </a:r>
            <a:endParaRPr dirty="0" lang="en-US"/>
          </a:p>
        </p:txBody>
      </p:sp>
      <p:sp>
        <p:nvSpPr>
          <p:cNvPr id="1048625" name="Slide Number Placeholder 3"/>
          <p:cNvSpPr>
            <a:spLocks noGrp="1"/>
          </p:cNvSpPr>
          <p:nvPr>
            <p:ph type="sldNum" sz="quarter" idx="10"/>
          </p:nvPr>
        </p:nvSpPr>
        <p:spPr/>
        <p:txBody>
          <a:bodyPr/>
          <a:p>
            <a:fld id="{3C7EF1A8-0C09-4682-B9B5-9FDD0827F382}" type="slidenum">
              <a:rPr lang="en-US" smtClean="0"/>
              <a:t>7</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50" name=""/>
        <p:cNvGrpSpPr/>
        <p:nvPr/>
      </p:nvGrpSpPr>
      <p:grpSpPr>
        <a:xfrm>
          <a:off x="0" y="0"/>
          <a:ext cx="0" cy="0"/>
          <a:chOff x="0" y="0"/>
          <a:chExt cx="0" cy="0"/>
        </a:xfrm>
      </p:grpSpPr>
      <p:sp>
        <p:nvSpPr>
          <p:cNvPr id="1048628" name="Slide Image Placeholder 1"/>
          <p:cNvSpPr>
            <a:spLocks noChangeAspect="1" noRot="1" noGrp="1"/>
          </p:cNvSpPr>
          <p:nvPr>
            <p:ph type="sldImg"/>
          </p:nvPr>
        </p:nvSpPr>
        <p:spPr/>
      </p:sp>
      <p:sp>
        <p:nvSpPr>
          <p:cNvPr id="1048629" name="Notes Placeholder 2"/>
          <p:cNvSpPr>
            <a:spLocks noGrp="1"/>
          </p:cNvSpPr>
          <p:nvPr>
            <p:ph type="body" idx="1"/>
          </p:nvPr>
        </p:nvSpPr>
        <p:spPr/>
        <p:txBody>
          <a:bodyPr/>
          <a:p>
            <a:r>
              <a:rPr dirty="0" lang="en-US" smtClean="0"/>
              <a:t>Both</a:t>
            </a:r>
            <a:r>
              <a:rPr baseline="0" dirty="0" lang="en-US" smtClean="0"/>
              <a:t> top-down and bottom-up approach of public policy implementation can also explain how the implementation theory has revolutionized and changed over the years. In the top-down approach, policies that are directly impactful to the people as it cuts the system of command and control that down-up approach considers. In the previous years, down-up approach has been widely in use because of the theory stages involved. From the previous section, we have seen how classic and synthesis stages influenced the implementation of public policies. It gave the bureaucrats more power and discretion to make decision on what systems would work and ignore those that did not work. However, this affected the delivery and implementation of public policies. With the widening acceptance of new ideas in public policing, top-down approach became the best approach to use as it cuts down the bureaucracies created by implementers at the bottom level where people are expected to benefit. </a:t>
            </a:r>
            <a:endParaRPr dirty="0" lang="en-US"/>
          </a:p>
        </p:txBody>
      </p:sp>
      <p:sp>
        <p:nvSpPr>
          <p:cNvPr id="1048630" name="Slide Number Placeholder 3"/>
          <p:cNvSpPr>
            <a:spLocks noGrp="1"/>
          </p:cNvSpPr>
          <p:nvPr>
            <p:ph type="sldNum" sz="quarter" idx="10"/>
          </p:nvPr>
        </p:nvSpPr>
        <p:spPr/>
        <p:txBody>
          <a:bodyPr/>
          <a:p>
            <a:fld id="{3C7EF1A8-0C09-4682-B9B5-9FDD0827F382}" type="slidenum">
              <a:rPr lang="en-US" smtClean="0"/>
              <a:t>8</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53" name=""/>
        <p:cNvGrpSpPr/>
        <p:nvPr/>
      </p:nvGrpSpPr>
      <p:grpSpPr>
        <a:xfrm>
          <a:off x="0" y="0"/>
          <a:ext cx="0" cy="0"/>
          <a:chOff x="0" y="0"/>
          <a:chExt cx="0" cy="0"/>
        </a:xfrm>
      </p:grpSpPr>
      <p:sp>
        <p:nvSpPr>
          <p:cNvPr id="1048633" name="Slide Image Placeholder 1"/>
          <p:cNvSpPr>
            <a:spLocks noChangeAspect="1" noRot="1" noGrp="1"/>
          </p:cNvSpPr>
          <p:nvPr>
            <p:ph type="sldImg"/>
          </p:nvPr>
        </p:nvSpPr>
        <p:spPr/>
      </p:sp>
      <p:sp>
        <p:nvSpPr>
          <p:cNvPr id="1048634" name="Notes Placeholder 2"/>
          <p:cNvSpPr>
            <a:spLocks noGrp="1"/>
          </p:cNvSpPr>
          <p:nvPr>
            <p:ph type="body" idx="1"/>
          </p:nvPr>
        </p:nvSpPr>
        <p:spPr/>
        <p:txBody>
          <a:bodyPr/>
          <a:p>
            <a:r>
              <a:rPr dirty="0" lang="en-US" smtClean="0"/>
              <a:t>As I conclude,</a:t>
            </a:r>
            <a:r>
              <a:rPr baseline="0" dirty="0" lang="en-US" smtClean="0"/>
              <a:t> we have seen that public policies have gone through several stages. The policies that we have today are as a result of serious changes in the process and design systems used in making policies. We have seen through John’s three-distinct stages of implementation and top-down as well as bottom-up approaches in the implementation of public policies. Each of the stages have explained how public policy making started and where it stands now. Serious changes have taken place. For example, the involvement of people today that did not happen in the classic and synthesis stages. Today, people are more involved in the policy-making process which makes them more informed to determine whether the policies are working or not. Also, the top-down approach of implementation has ensured that the bureaucrats that used to make decisions that would affect the policy implementation are cut off from the process as the government projects get directly delivered to people. </a:t>
            </a:r>
            <a:endParaRPr dirty="0" lang="en-US"/>
          </a:p>
        </p:txBody>
      </p:sp>
      <p:sp>
        <p:nvSpPr>
          <p:cNvPr id="1048635" name="Slide Number Placeholder 3"/>
          <p:cNvSpPr>
            <a:spLocks noGrp="1"/>
          </p:cNvSpPr>
          <p:nvPr>
            <p:ph type="sldNum" sz="quarter" idx="10"/>
          </p:nvPr>
        </p:nvSpPr>
        <p:spPr/>
        <p:txBody>
          <a:bodyPr/>
          <a:p>
            <a:fld id="{3C7EF1A8-0C09-4682-B9B5-9FDD0827F382}" type="slidenum">
              <a:rPr lang="en-US" smtClean="0"/>
              <a:t>9</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showMasterSp="0" type="title">
  <p:cSld name="Title Slide">
    <p:bg>
      <p:bgRef idx="1003">
        <a:schemeClr val="bg2"/>
      </p:bgRef>
    </p:bg>
    <p:spTree>
      <p:nvGrpSpPr>
        <p:cNvPr id="24" name=""/>
        <p:cNvGrpSpPr/>
        <p:nvPr/>
      </p:nvGrpSpPr>
      <p:grpSpPr>
        <a:xfrm>
          <a:off x="0" y="0"/>
          <a:ext cx="0" cy="0"/>
          <a:chOff x="0" y="0"/>
          <a:chExt cx="0" cy="0"/>
        </a:xfrm>
      </p:grpSpPr>
      <p:pic>
        <p:nvPicPr>
          <p:cNvPr id="2097152" name="Picture 6" descr="CoverOverlay.png"/>
          <p:cNvPicPr>
            <a:picLocks noChangeAspect="1"/>
          </p:cNvPicPr>
          <p:nvPr/>
        </p:nvPicPr>
        <p:blipFill>
          <a:blip xmlns:r="http://schemas.openxmlformats.org/officeDocument/2006/relationships" r:embed="rId1" cstate="print"/>
          <a:stretch>
            <a:fillRect/>
          </a:stretch>
        </p:blipFill>
        <p:spPr>
          <a:xfrm>
            <a:off x="0" y="0"/>
            <a:ext cx="9144000" cy="6858000"/>
          </a:xfrm>
          <a:prstGeom prst="rect"/>
        </p:spPr>
      </p:pic>
      <p:sp>
        <p:nvSpPr>
          <p:cNvPr id="1048582" name="Date Placeholder 3"/>
          <p:cNvSpPr>
            <a:spLocks noGrp="1"/>
          </p:cNvSpPr>
          <p:nvPr>
            <p:ph type="dt" sz="half" idx="10"/>
          </p:nvPr>
        </p:nvSpPr>
        <p:spPr/>
        <p:txBody>
          <a:bodyPr/>
          <a:lstStyle>
            <a:lvl1pPr>
              <a:defRPr>
                <a:solidFill>
                  <a:schemeClr val="tx2"/>
                </a:solidFill>
              </a:defRPr>
            </a:lvl1pPr>
          </a:lstStyle>
          <a:p>
            <a:fld id="{B13A9747-A0A3-4A9A-9C42-94F50B3618B0}" type="datetimeFigureOut">
              <a:rPr lang="en-US" smtClean="0"/>
              <a:t>9/11/2020</a:t>
            </a:fld>
            <a:endParaRPr lang="en-US"/>
          </a:p>
        </p:txBody>
      </p:sp>
      <p:sp>
        <p:nvSpPr>
          <p:cNvPr id="1048583" name="Footer Placeholder 4"/>
          <p:cNvSpPr>
            <a:spLocks noGrp="1"/>
          </p:cNvSpPr>
          <p:nvPr>
            <p:ph type="ftr" sz="quarter" idx="11"/>
          </p:nvPr>
        </p:nvSpPr>
        <p:spPr/>
        <p:txBody>
          <a:bodyPr/>
          <a:lstStyle>
            <a:lvl1pPr>
              <a:defRPr>
                <a:solidFill>
                  <a:schemeClr val="tx2"/>
                </a:solidFill>
              </a:defRPr>
            </a:lvl1pPr>
          </a:lstStyle>
          <a:p>
            <a:endParaRPr lang="en-US"/>
          </a:p>
        </p:txBody>
      </p:sp>
      <p:sp>
        <p:nvSpPr>
          <p:cNvPr id="1048584" name="Slide Number Placeholder 5"/>
          <p:cNvSpPr>
            <a:spLocks noGrp="1"/>
          </p:cNvSpPr>
          <p:nvPr>
            <p:ph type="sldNum" sz="quarter" idx="12"/>
          </p:nvPr>
        </p:nvSpPr>
        <p:spPr/>
        <p:txBody>
          <a:bodyPr/>
          <a:lstStyle>
            <a:lvl1pPr>
              <a:defRPr>
                <a:solidFill>
                  <a:schemeClr val="tx2"/>
                </a:solidFill>
              </a:defRPr>
            </a:lvl1pPr>
          </a:lstStyle>
          <a:p>
            <a:fld id="{8263171F-D68D-42AB-8D16-04546BDF2B38}" type="slidenum">
              <a:rPr lang="en-US" smtClean="0"/>
              <a:t>‹#›</a:t>
            </a:fld>
            <a:endParaRPr lang="en-US"/>
          </a:p>
        </p:txBody>
      </p:sp>
      <p:grpSp>
        <p:nvGrpSpPr>
          <p:cNvPr id="25" name="Group 7"/>
          <p:cNvGrpSpPr/>
          <p:nvPr/>
        </p:nvGrpSpPr>
        <p:grpSpPr>
          <a:xfrm>
            <a:off x="1194101" y="2887530"/>
            <a:ext cx="6779110" cy="891540"/>
            <a:chOff x="1172584" y="1381459"/>
            <a:chExt cx="6779110" cy="891540"/>
          </a:xfrm>
          <a:effectLst>
            <a:outerShdw blurRad="38100" dir="16200000" dist="12700" rotWithShape="0">
              <a:prstClr val="black">
                <a:alpha val="30000"/>
              </a:prstClr>
            </a:outerShdw>
          </a:effectLst>
        </p:grpSpPr>
        <p:sp>
          <p:nvSpPr>
            <p:cNvPr id="1048585" name="TextBox 8"/>
            <p:cNvSpPr txBox="1"/>
            <p:nvPr/>
          </p:nvSpPr>
          <p:spPr>
            <a:xfrm>
              <a:off x="4147073" y="1381459"/>
              <a:ext cx="487680" cy="891540"/>
            </a:xfrm>
            <a:prstGeom prst="rect"/>
            <a:noFill/>
          </p:spPr>
          <p:txBody>
            <a:bodyPr rtlCol="0" wrap="none">
              <a:spAutoFit/>
            </a:bodyPr>
            <a:p>
              <a:r>
                <a:rPr dirty="0" sz="5400" lang="en-US" smtClean="0">
                  <a:ln w="3175">
                    <a:solidFill>
                      <a:schemeClr val="tx2">
                        <a:alpha val="60000"/>
                      </a:schemeClr>
                    </a:solidFill>
                  </a:ln>
                  <a:solidFill>
                    <a:schemeClr val="tx2">
                      <a:lumMod val="90000"/>
                    </a:schemeClr>
                  </a:solidFill>
                  <a:effectLst>
                    <a:outerShdw algn="ctr" blurRad="34925" dir="14400000" dist="12700" rotWithShape="0">
                      <a:srgbClr val="000000">
                        <a:alpha val="21000"/>
                      </a:srgbClr>
                    </a:outerShdw>
                  </a:effectLst>
                  <a:latin typeface="Wingdings" pitchFamily="2" charset="2"/>
                </a:rPr>
                <a:t></a:t>
              </a:r>
              <a:endParaRPr dirty="0" sz="5400" lang="en-US">
                <a:ln w="3175">
                  <a:solidFill>
                    <a:schemeClr val="tx2">
                      <a:alpha val="60000"/>
                    </a:schemeClr>
                  </a:solidFill>
                </a:ln>
                <a:solidFill>
                  <a:schemeClr val="tx2">
                    <a:lumMod val="90000"/>
                  </a:schemeClr>
                </a:solidFill>
                <a:effectLst>
                  <a:outerShdw algn="ctr" blurRad="34925" dir="14400000" dist="12700" rotWithShape="0">
                    <a:srgbClr val="000000">
                      <a:alpha val="21000"/>
                    </a:srgbClr>
                  </a:outerShdw>
                </a:effectLst>
                <a:latin typeface="Wingdings" pitchFamily="2" charset="2"/>
              </a:endParaRPr>
            </a:p>
          </p:txBody>
        </p:sp>
        <p:cxnSp>
          <p:nvCxnSpPr>
            <p:cNvPr id="3145728" name="Straight Connector 9"/>
            <p:cNvCxnSpPr>
              <a:cxnSpLocks/>
            </p:cNvCxnSpPr>
            <p:nvPr/>
          </p:nvCxnSpPr>
          <p:spPr>
            <a:xfrm rot="10800000">
              <a:off x="1172584" y="1925620"/>
              <a:ext cx="3119718" cy="1588"/>
            </a:xfrm>
            <a:prstGeom prst="line"/>
            <a:ln>
              <a:solidFill>
                <a:schemeClr val="tx2">
                  <a:lumMod val="90000"/>
                </a:schemeClr>
              </a:solidFill>
            </a:ln>
            <a:effectLst/>
          </p:spPr>
          <p:style>
            <a:lnRef idx="1">
              <a:schemeClr val="accent1"/>
            </a:lnRef>
            <a:fillRef idx="0">
              <a:schemeClr val="accent1"/>
            </a:fillRef>
            <a:effectRef idx="0">
              <a:schemeClr val="accent1"/>
            </a:effectRef>
            <a:fontRef idx="minor">
              <a:schemeClr val="tx1"/>
            </a:fontRef>
          </p:style>
        </p:cxnSp>
        <p:cxnSp>
          <p:nvCxnSpPr>
            <p:cNvPr id="3145729" name="Straight Connector 10"/>
            <p:cNvCxnSpPr>
              <a:cxnSpLocks/>
            </p:cNvCxnSpPr>
            <p:nvPr/>
          </p:nvCxnSpPr>
          <p:spPr>
            <a:xfrm rot="10800000">
              <a:off x="4831976" y="1922930"/>
              <a:ext cx="3119718" cy="1588"/>
            </a:xfrm>
            <a:prstGeom prst="line"/>
            <a:ln>
              <a:solidFill>
                <a:schemeClr val="tx2">
                  <a:lumMod val="90000"/>
                </a:schemeClr>
              </a:solidFill>
            </a:ln>
            <a:effectLst/>
          </p:spPr>
          <p:style>
            <a:lnRef idx="1">
              <a:schemeClr val="accent1"/>
            </a:lnRef>
            <a:fillRef idx="0">
              <a:schemeClr val="accent1"/>
            </a:fillRef>
            <a:effectRef idx="0">
              <a:schemeClr val="accent1"/>
            </a:effectRef>
            <a:fontRef idx="minor">
              <a:schemeClr val="tx1"/>
            </a:fontRef>
          </p:style>
        </p:cxnSp>
      </p:grpSp>
      <p:sp>
        <p:nvSpPr>
          <p:cNvPr id="1048586" name="Title 1"/>
          <p:cNvSpPr>
            <a:spLocks noGrp="1"/>
          </p:cNvSpPr>
          <p:nvPr>
            <p:ph type="ctrTitle"/>
          </p:nvPr>
        </p:nvSpPr>
        <p:spPr>
          <a:xfrm>
            <a:off x="1183341" y="1387737"/>
            <a:ext cx="6777318" cy="1731982"/>
          </a:xfrm>
        </p:spPr>
        <p:txBody>
          <a:bodyPr anchor="b"/>
          <a:lstStyle>
            <a:lvl1pPr>
              <a:defRPr>
                <a:ln w="3175">
                  <a:solidFill>
                    <a:schemeClr val="tx1">
                      <a:alpha val="65000"/>
                    </a:schemeClr>
                  </a:solidFill>
                </a:ln>
                <a:solidFill>
                  <a:schemeClr val="tx1"/>
                </a:solidFill>
                <a:effectLst>
                  <a:outerShdw blurRad="25400" dir="14220000" dist="12700" rotWithShape="0">
                    <a:prstClr val="black">
                      <a:alpha val="50000"/>
                    </a:prstClr>
                  </a:outerShdw>
                </a:effectLst>
              </a:defRPr>
            </a:lvl1pPr>
          </a:lstStyle>
          <a:p>
            <a:r>
              <a:rPr lang="en-US" smtClean="0"/>
              <a:t>Click to edit Master title style</a:t>
            </a:r>
            <a:endParaRPr dirty="0" lang="en-US"/>
          </a:p>
        </p:txBody>
      </p:sp>
      <p:sp>
        <p:nvSpPr>
          <p:cNvPr id="1048587" name="Subtitle 2"/>
          <p:cNvSpPr>
            <a:spLocks noGrp="1"/>
          </p:cNvSpPr>
          <p:nvPr>
            <p:ph type="subTitle" idx="1"/>
          </p:nvPr>
        </p:nvSpPr>
        <p:spPr>
          <a:xfrm>
            <a:off x="1371600" y="3767862"/>
            <a:ext cx="6400800" cy="1752600"/>
          </a:xfrm>
        </p:spPr>
        <p:txBody>
          <a:bodyPr/>
          <a:lstStyle>
            <a:lvl1pPr algn="ctr" indent="0" marL="0">
              <a:buNone/>
              <a:defRPr>
                <a:solidFill>
                  <a:schemeClr val="tx1"/>
                </a:solidFill>
                <a:effectLst>
                  <a:outerShdw blurRad="34925" dir="14400000" dist="12700" rotWithShape="0">
                    <a:prstClr val="black">
                      <a:alpha val="21000"/>
                    </a:prstClr>
                  </a:outerShdw>
                </a:effectLst>
              </a:defRPr>
            </a:lvl1pPr>
            <a:lvl2pPr algn="ctr" indent="0" marL="457200">
              <a:buNone/>
              <a:defRPr>
                <a:solidFill>
                  <a:schemeClr val="tx1">
                    <a:tint val="75000"/>
                  </a:schemeClr>
                </a:solidFill>
              </a:defRPr>
            </a:lvl2pPr>
            <a:lvl3pPr algn="ctr" indent="0" marL="914400">
              <a:buNone/>
              <a:defRPr>
                <a:solidFill>
                  <a:schemeClr val="tx1">
                    <a:tint val="75000"/>
                  </a:schemeClr>
                </a:solidFill>
              </a:defRPr>
            </a:lvl3pPr>
            <a:lvl4pPr algn="ctr" indent="0" marL="1371600">
              <a:buNone/>
              <a:defRPr>
                <a:solidFill>
                  <a:schemeClr val="tx1">
                    <a:tint val="75000"/>
                  </a:schemeClr>
                </a:solidFill>
              </a:defRPr>
            </a:lvl4pPr>
            <a:lvl5pPr algn="ctr" indent="0" marL="1828800">
              <a:buNone/>
              <a:defRPr>
                <a:solidFill>
                  <a:schemeClr val="tx1">
                    <a:tint val="75000"/>
                  </a:schemeClr>
                </a:solidFill>
              </a:defRPr>
            </a:lvl5pPr>
            <a:lvl6pPr algn="ctr" indent="0" marL="2286000">
              <a:buNone/>
              <a:defRPr>
                <a:solidFill>
                  <a:schemeClr val="tx1">
                    <a:tint val="75000"/>
                  </a:schemeClr>
                </a:solidFill>
              </a:defRPr>
            </a:lvl6pPr>
            <a:lvl7pPr algn="ctr" indent="0" marL="2743200">
              <a:buNone/>
              <a:defRPr>
                <a:solidFill>
                  <a:schemeClr val="tx1">
                    <a:tint val="75000"/>
                  </a:schemeClr>
                </a:solidFill>
              </a:defRPr>
            </a:lvl7pPr>
            <a:lvl8pPr algn="ctr" indent="0" marL="3200400">
              <a:buNone/>
              <a:defRPr>
                <a:solidFill>
                  <a:schemeClr val="tx1">
                    <a:tint val="75000"/>
                  </a:schemeClr>
                </a:solidFill>
              </a:defRPr>
            </a:lvl8pPr>
            <a:lvl9pPr algn="ctr" indent="0" marL="3657600">
              <a:buNone/>
              <a:defRPr>
                <a:solidFill>
                  <a:schemeClr val="tx1">
                    <a:tint val="75000"/>
                  </a:schemeClr>
                </a:solidFill>
              </a:defRPr>
            </a:lvl9pPr>
          </a:lstStyle>
          <a:p>
            <a:r>
              <a:rPr lang="en-US" smtClean="0"/>
              <a:t>Click to edit Master subtitle style</a:t>
            </a:r>
            <a:endParaRPr dirty="0" lang="en-US"/>
          </a:p>
        </p:txBody>
      </p:sp>
    </p:spTree>
  </p:cSld>
  <p:clrMapOvr>
    <a:overrideClrMapping accent1="accent1" accent2="accent2" accent3="accent3" accent4="accent4" accent5="accent5" accent6="accent6" bg1="dk1" bg2="dk2" tx1="lt1" tx2="lt2"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Title and Content">
    <p:bg>
      <p:bgRef idx="1002">
        <a:schemeClr val="bg1"/>
      </p:bgRef>
    </p:bg>
    <p:spTree>
      <p:nvGrpSpPr>
        <p:cNvPr id="28" name=""/>
        <p:cNvGrpSpPr/>
        <p:nvPr/>
      </p:nvGrpSpPr>
      <p:grpSpPr>
        <a:xfrm>
          <a:off x="0" y="0"/>
          <a:ext cx="0" cy="0"/>
          <a:chOff x="0" y="0"/>
          <a:chExt cx="0" cy="0"/>
        </a:xfrm>
      </p:grpSpPr>
      <p:sp>
        <p:nvSpPr>
          <p:cNvPr id="1048590" name="Content Placeholder 2"/>
          <p:cNvSpPr>
            <a:spLocks noGrp="1"/>
          </p:cNvSpPr>
          <p:nvPr>
            <p:ph idx="1"/>
          </p:nvPr>
        </p:nvSpPr>
        <p:spPr/>
        <p:txBody>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48591" name="Date Placeholder 3"/>
          <p:cNvSpPr>
            <a:spLocks noGrp="1"/>
          </p:cNvSpPr>
          <p:nvPr>
            <p:ph type="dt" sz="half" idx="10"/>
          </p:nvPr>
        </p:nvSpPr>
        <p:spPr/>
        <p:txBody>
          <a:bodyPr/>
          <a:p>
            <a:fld id="{B13A9747-A0A3-4A9A-9C42-94F50B3618B0}" type="datetimeFigureOut">
              <a:rPr lang="en-US" smtClean="0"/>
              <a:t>9/11/2020</a:t>
            </a:fld>
            <a:endParaRPr lang="en-US"/>
          </a:p>
        </p:txBody>
      </p:sp>
      <p:sp>
        <p:nvSpPr>
          <p:cNvPr id="1048592" name="Footer Placeholder 4"/>
          <p:cNvSpPr>
            <a:spLocks noGrp="1"/>
          </p:cNvSpPr>
          <p:nvPr>
            <p:ph type="ftr" sz="quarter" idx="11"/>
          </p:nvPr>
        </p:nvSpPr>
        <p:spPr/>
        <p:txBody>
          <a:bodyPr/>
          <a:p>
            <a:endParaRPr lang="en-US"/>
          </a:p>
        </p:txBody>
      </p:sp>
      <p:sp>
        <p:nvSpPr>
          <p:cNvPr id="1048593" name="Slide Number Placeholder 5"/>
          <p:cNvSpPr>
            <a:spLocks noGrp="1"/>
          </p:cNvSpPr>
          <p:nvPr>
            <p:ph type="sldNum" sz="quarter" idx="12"/>
          </p:nvPr>
        </p:nvSpPr>
        <p:spPr/>
        <p:txBody>
          <a:bodyPr/>
          <a:p>
            <a:fld id="{8263171F-D68D-42AB-8D16-04546BDF2B38}" type="slidenum">
              <a:rPr lang="en-US" smtClean="0"/>
              <a:t>‹#›</a:t>
            </a:fld>
            <a:endParaRPr lang="en-US"/>
          </a:p>
        </p:txBody>
      </p:sp>
      <p:sp>
        <p:nvSpPr>
          <p:cNvPr id="1048594" name="Title 10"/>
          <p:cNvSpPr>
            <a:spLocks noGrp="1"/>
          </p:cNvSpPr>
          <p:nvPr>
            <p:ph type="title"/>
          </p:nvPr>
        </p:nvSpPr>
        <p:spPr/>
        <p:txBody>
          <a:bodyPr/>
          <a:p>
            <a:r>
              <a:rPr lang="en-US" smtClean="0"/>
              <a:t>Click to edit Master title style</a:t>
            </a:r>
            <a:endParaRPr lang="en-US"/>
          </a:p>
        </p:txBody>
      </p:sp>
      <p:grpSp>
        <p:nvGrpSpPr>
          <p:cNvPr id="29" name="Group 11"/>
          <p:cNvGrpSpPr/>
          <p:nvPr/>
        </p:nvGrpSpPr>
        <p:grpSpPr>
          <a:xfrm>
            <a:off x="1172584" y="1392217"/>
            <a:ext cx="6779110" cy="891540"/>
            <a:chOff x="1172584" y="1381459"/>
            <a:chExt cx="6779110" cy="891540"/>
          </a:xfrm>
        </p:grpSpPr>
        <p:sp>
          <p:nvSpPr>
            <p:cNvPr id="1048595" name="TextBox 12"/>
            <p:cNvSpPr txBox="1"/>
            <p:nvPr/>
          </p:nvSpPr>
          <p:spPr>
            <a:xfrm>
              <a:off x="4147073" y="1381459"/>
              <a:ext cx="487680" cy="891540"/>
            </a:xfrm>
            <a:prstGeom prst="rect"/>
            <a:noFill/>
          </p:spPr>
          <p:txBody>
            <a:bodyPr rtlCol="0" wrap="none">
              <a:spAutoFit/>
            </a:bodyPr>
            <a:p>
              <a:r>
                <a:rPr dirty="0" sz="5400" lang="en-US" smtClean="0">
                  <a:solidFill>
                    <a:schemeClr val="tx2">
                      <a:lumMod val="60000"/>
                      <a:lumOff val="40000"/>
                    </a:schemeClr>
                  </a:solidFill>
                  <a:latin typeface="Wingdings" pitchFamily="2" charset="2"/>
                </a:rPr>
                <a:t></a:t>
              </a:r>
              <a:endParaRPr dirty="0" sz="5400" lang="en-US">
                <a:solidFill>
                  <a:schemeClr val="tx2">
                    <a:lumMod val="60000"/>
                    <a:lumOff val="40000"/>
                  </a:schemeClr>
                </a:solidFill>
                <a:latin typeface="Wingdings" pitchFamily="2" charset="2"/>
              </a:endParaRPr>
            </a:p>
          </p:txBody>
        </p:sp>
        <p:cxnSp>
          <p:nvCxnSpPr>
            <p:cNvPr id="3145730" name="Straight Connector 13"/>
            <p:cNvCxnSpPr>
              <a:cxnSpLocks/>
            </p:cNvCxnSpPr>
            <p:nvPr/>
          </p:nvCxnSpPr>
          <p:spPr>
            <a:xfrm rot="10800000">
              <a:off x="1172584" y="1925620"/>
              <a:ext cx="3119718" cy="1588"/>
            </a:xfrm>
            <a:prstGeom prst="line"/>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3145731" name="Straight Connector 14"/>
            <p:cNvCxnSpPr>
              <a:cxnSpLocks/>
            </p:cNvCxnSpPr>
            <p:nvPr/>
          </p:nvCxnSpPr>
          <p:spPr>
            <a:xfrm rot="10800000">
              <a:off x="4831976" y="1922650"/>
              <a:ext cx="3119718" cy="1588"/>
            </a:xfrm>
            <a:prstGeom prst="line"/>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overrideClrMapping accent1="accent1" accent2="accent2" accent3="accent3" accent4="accent4" accent5="accent5" accent6="accent6" bg1="lt1" bg2="lt2" tx1="dk1" tx2="dk2"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Section Header">
    <p:bg>
      <p:bgRef idx="1002">
        <a:schemeClr val="bg2"/>
      </p:bgRef>
    </p:bg>
    <p:spTree>
      <p:nvGrpSpPr>
        <p:cNvPr id="63" name=""/>
        <p:cNvGrpSpPr/>
        <p:nvPr/>
      </p:nvGrpSpPr>
      <p:grpSpPr>
        <a:xfrm>
          <a:off x="0" y="0"/>
          <a:ext cx="0" cy="0"/>
          <a:chOff x="0" y="0"/>
          <a:chExt cx="0" cy="0"/>
        </a:xfrm>
      </p:grpSpPr>
      <p:pic>
        <p:nvPicPr>
          <p:cNvPr id="2097155" name="Picture 11" descr="CoverOverlay.png"/>
          <p:cNvPicPr>
            <a:picLocks noChangeAspect="1"/>
          </p:cNvPicPr>
          <p:nvPr/>
        </p:nvPicPr>
        <p:blipFill>
          <a:blip xmlns:r="http://schemas.openxmlformats.org/officeDocument/2006/relationships" r:embed="rId1" cstate="print">
            <a:lum/>
          </a:blip>
          <a:stretch>
            <a:fillRect/>
          </a:stretch>
        </p:blipFill>
        <p:spPr>
          <a:xfrm>
            <a:off x="0" y="0"/>
            <a:ext cx="9144000" cy="6858000"/>
          </a:xfrm>
          <a:prstGeom prst="rect"/>
        </p:spPr>
      </p:pic>
      <p:grpSp>
        <p:nvGrpSpPr>
          <p:cNvPr id="64" name="Group 7"/>
          <p:cNvGrpSpPr/>
          <p:nvPr/>
        </p:nvGrpSpPr>
        <p:grpSpPr>
          <a:xfrm>
            <a:off x="1172584" y="2887579"/>
            <a:ext cx="6779110" cy="923330"/>
            <a:chOff x="1172584" y="1381459"/>
            <a:chExt cx="6779110" cy="923330"/>
          </a:xfrm>
        </p:grpSpPr>
        <p:sp>
          <p:nvSpPr>
            <p:cNvPr id="1048663" name="TextBox 8"/>
            <p:cNvSpPr txBox="1"/>
            <p:nvPr/>
          </p:nvSpPr>
          <p:spPr>
            <a:xfrm>
              <a:off x="4147073" y="1381459"/>
              <a:ext cx="877163" cy="923330"/>
            </a:xfrm>
            <a:prstGeom prst="rect"/>
            <a:noFill/>
          </p:spPr>
          <p:txBody>
            <a:bodyPr rtlCol="0" wrap="none">
              <a:spAutoFit/>
            </a:bodyPr>
            <a:p>
              <a:r>
                <a:rPr dirty="0" sz="5400" lang="en-US" smtClean="0">
                  <a:solidFill>
                    <a:schemeClr val="tx2">
                      <a:lumMod val="60000"/>
                      <a:lumOff val="40000"/>
                    </a:schemeClr>
                  </a:solidFill>
                  <a:latin typeface="Wingdings" pitchFamily="2" charset="2"/>
                </a:rPr>
                <a:t></a:t>
              </a:r>
              <a:endParaRPr dirty="0" sz="5400" lang="en-US">
                <a:solidFill>
                  <a:schemeClr val="tx2">
                    <a:lumMod val="60000"/>
                    <a:lumOff val="40000"/>
                  </a:schemeClr>
                </a:solidFill>
                <a:latin typeface="Wingdings" pitchFamily="2" charset="2"/>
              </a:endParaRPr>
            </a:p>
          </p:txBody>
        </p:sp>
        <p:cxnSp>
          <p:nvCxnSpPr>
            <p:cNvPr id="3145738" name="Straight Connector 9"/>
            <p:cNvCxnSpPr>
              <a:cxnSpLocks/>
            </p:cNvCxnSpPr>
            <p:nvPr/>
          </p:nvCxnSpPr>
          <p:spPr>
            <a:xfrm rot="10800000">
              <a:off x="1172584" y="1925620"/>
              <a:ext cx="3119718" cy="1588"/>
            </a:xfrm>
            <a:prstGeom prst="line"/>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3145739" name="Straight Connector 10"/>
            <p:cNvCxnSpPr>
              <a:cxnSpLocks/>
            </p:cNvCxnSpPr>
            <p:nvPr/>
          </p:nvCxnSpPr>
          <p:spPr>
            <a:xfrm rot="10800000">
              <a:off x="4831976" y="1927412"/>
              <a:ext cx="3119718" cy="1588"/>
            </a:xfrm>
            <a:prstGeom prst="line"/>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
        <p:nvSpPr>
          <p:cNvPr id="1048664" name="Title 1"/>
          <p:cNvSpPr>
            <a:spLocks noGrp="1"/>
          </p:cNvSpPr>
          <p:nvPr>
            <p:ph type="title"/>
          </p:nvPr>
        </p:nvSpPr>
        <p:spPr>
          <a:xfrm>
            <a:off x="690040" y="1204857"/>
            <a:ext cx="7754713" cy="1910716"/>
          </a:xfrm>
        </p:spPr>
        <p:txBody>
          <a:bodyPr anchor="b"/>
          <a:lstStyle>
            <a:lvl1pPr algn="ctr">
              <a:defRPr baseline="0" b="0" cap="none" sz="5400">
                <a:solidFill>
                  <a:schemeClr val="tx2"/>
                </a:solidFill>
              </a:defRPr>
            </a:lvl1pPr>
          </a:lstStyle>
          <a:p>
            <a:r>
              <a:rPr lang="en-US" smtClean="0"/>
              <a:t>Click to edit Master title style</a:t>
            </a:r>
            <a:endParaRPr dirty="0" lang="en-US"/>
          </a:p>
        </p:txBody>
      </p:sp>
      <p:sp>
        <p:nvSpPr>
          <p:cNvPr id="1048665" name="Text Placeholder 2"/>
          <p:cNvSpPr>
            <a:spLocks noGrp="1"/>
          </p:cNvSpPr>
          <p:nvPr>
            <p:ph type="body" idx="1"/>
          </p:nvPr>
        </p:nvSpPr>
        <p:spPr>
          <a:xfrm>
            <a:off x="699248" y="3767316"/>
            <a:ext cx="7734747" cy="1500187"/>
          </a:xfrm>
        </p:spPr>
        <p:txBody>
          <a:bodyPr anchor="t"/>
          <a:lstStyle>
            <a:lvl1pPr algn="ctr" indent="0" marL="0">
              <a:buNone/>
              <a:defRPr sz="2000">
                <a:solidFill>
                  <a:schemeClr val="tx2"/>
                </a:solidFill>
              </a:defRPr>
            </a:lvl1pPr>
            <a:lvl2pPr indent="0" marL="457200">
              <a:buNone/>
              <a:defRPr sz="1800">
                <a:solidFill>
                  <a:schemeClr val="tx1">
                    <a:tint val="75000"/>
                  </a:schemeClr>
                </a:solidFill>
              </a:defRPr>
            </a:lvl2pPr>
            <a:lvl3pPr indent="0" marL="914400">
              <a:buNone/>
              <a:defRPr sz="1600">
                <a:solidFill>
                  <a:schemeClr val="tx1">
                    <a:tint val="75000"/>
                  </a:schemeClr>
                </a:solidFill>
              </a:defRPr>
            </a:lvl3pPr>
            <a:lvl4pPr indent="0" marL="1371600">
              <a:buNone/>
              <a:defRPr sz="1400">
                <a:solidFill>
                  <a:schemeClr val="tx1">
                    <a:tint val="75000"/>
                  </a:schemeClr>
                </a:solidFill>
              </a:defRPr>
            </a:lvl4pPr>
            <a:lvl5pPr indent="0" marL="1828800">
              <a:buNone/>
              <a:defRPr sz="1400">
                <a:solidFill>
                  <a:schemeClr val="tx1">
                    <a:tint val="75000"/>
                  </a:schemeClr>
                </a:solidFill>
              </a:defRPr>
            </a:lvl5pPr>
            <a:lvl6pPr indent="0" marL="2286000">
              <a:buNone/>
              <a:defRPr sz="1400">
                <a:solidFill>
                  <a:schemeClr val="tx1">
                    <a:tint val="75000"/>
                  </a:schemeClr>
                </a:solidFill>
              </a:defRPr>
            </a:lvl6pPr>
            <a:lvl7pPr indent="0" marL="2743200">
              <a:buNone/>
              <a:defRPr sz="1400">
                <a:solidFill>
                  <a:schemeClr val="tx1">
                    <a:tint val="75000"/>
                  </a:schemeClr>
                </a:solidFill>
              </a:defRPr>
            </a:lvl7pPr>
            <a:lvl8pPr indent="0" marL="3200400">
              <a:buNone/>
              <a:defRPr sz="1400">
                <a:solidFill>
                  <a:schemeClr val="tx1">
                    <a:tint val="75000"/>
                  </a:schemeClr>
                </a:solidFill>
              </a:defRPr>
            </a:lvl8pPr>
            <a:lvl9pPr indent="0" marL="3657600">
              <a:buNone/>
              <a:defRPr sz="1400">
                <a:solidFill>
                  <a:schemeClr val="tx1">
                    <a:tint val="75000"/>
                  </a:schemeClr>
                </a:solidFill>
              </a:defRPr>
            </a:lvl9pPr>
          </a:lstStyle>
          <a:p>
            <a:pPr lvl="0"/>
            <a:r>
              <a:rPr lang="en-US" smtClean="0"/>
              <a:t>Click to edit Master text styles</a:t>
            </a:r>
          </a:p>
        </p:txBody>
      </p:sp>
      <p:sp>
        <p:nvSpPr>
          <p:cNvPr id="1048666" name="Date Placeholder 3"/>
          <p:cNvSpPr>
            <a:spLocks noGrp="1"/>
          </p:cNvSpPr>
          <p:nvPr>
            <p:ph type="dt" sz="half" idx="10"/>
          </p:nvPr>
        </p:nvSpPr>
        <p:spPr/>
        <p:txBody>
          <a:bodyPr/>
          <a:p>
            <a:fld id="{B13A9747-A0A3-4A9A-9C42-94F50B3618B0}" type="datetimeFigureOut">
              <a:rPr lang="en-US" smtClean="0"/>
              <a:t>9/11/2020</a:t>
            </a:fld>
            <a:endParaRPr lang="en-US"/>
          </a:p>
        </p:txBody>
      </p:sp>
      <p:sp>
        <p:nvSpPr>
          <p:cNvPr id="1048667" name="Footer Placeholder 4"/>
          <p:cNvSpPr>
            <a:spLocks noGrp="1"/>
          </p:cNvSpPr>
          <p:nvPr>
            <p:ph type="ftr" sz="quarter" idx="11"/>
          </p:nvPr>
        </p:nvSpPr>
        <p:spPr/>
        <p:txBody>
          <a:bodyPr/>
          <a:p>
            <a:endParaRPr lang="en-US"/>
          </a:p>
        </p:txBody>
      </p:sp>
      <p:sp>
        <p:nvSpPr>
          <p:cNvPr id="1048668" name="Slide Number Placeholder 5"/>
          <p:cNvSpPr>
            <a:spLocks noGrp="1"/>
          </p:cNvSpPr>
          <p:nvPr>
            <p:ph type="sldNum" sz="quarter" idx="12"/>
          </p:nvPr>
        </p:nvSpPr>
        <p:spPr/>
        <p:txBody>
          <a:bodyPr/>
          <a:p>
            <a:fld id="{8263171F-D68D-42AB-8D16-04546BDF2B38}" type="slidenum">
              <a:rPr lang="en-US" smtClean="0"/>
              <a:t>‹#›</a:t>
            </a:fld>
            <a:endParaRPr lang="en-US"/>
          </a:p>
        </p:txBody>
      </p:sp>
    </p:spTree>
  </p:cSld>
  <p:clrMapOvr>
    <a:overrideClrMapping accent1="accent1" accent2="accent2" accent3="accent3" accent4="accent4" accent5="accent5" accent6="accent6" bg1="lt1" bg2="lt2" tx1="dk1" tx2="dk2"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Two Content">
    <p:spTree>
      <p:nvGrpSpPr>
        <p:cNvPr id="65" name=""/>
        <p:cNvGrpSpPr/>
        <p:nvPr/>
      </p:nvGrpSpPr>
      <p:grpSpPr>
        <a:xfrm>
          <a:off x="0" y="0"/>
          <a:ext cx="0" cy="0"/>
          <a:chOff x="0" y="0"/>
          <a:chExt cx="0" cy="0"/>
        </a:xfrm>
      </p:grpSpPr>
      <p:sp>
        <p:nvSpPr>
          <p:cNvPr id="1048669" name="Date Placeholder 4"/>
          <p:cNvSpPr>
            <a:spLocks noGrp="1"/>
          </p:cNvSpPr>
          <p:nvPr>
            <p:ph type="dt" sz="half" idx="10"/>
          </p:nvPr>
        </p:nvSpPr>
        <p:spPr/>
        <p:txBody>
          <a:bodyPr/>
          <a:p>
            <a:fld id="{B13A9747-A0A3-4A9A-9C42-94F50B3618B0}" type="datetimeFigureOut">
              <a:rPr lang="en-US" smtClean="0"/>
              <a:t>9/11/2020</a:t>
            </a:fld>
            <a:endParaRPr lang="en-US"/>
          </a:p>
        </p:txBody>
      </p:sp>
      <p:sp>
        <p:nvSpPr>
          <p:cNvPr id="1048670" name="Footer Placeholder 5"/>
          <p:cNvSpPr>
            <a:spLocks noGrp="1"/>
          </p:cNvSpPr>
          <p:nvPr>
            <p:ph type="ftr" sz="quarter" idx="11"/>
          </p:nvPr>
        </p:nvSpPr>
        <p:spPr/>
        <p:txBody>
          <a:bodyPr/>
          <a:p>
            <a:endParaRPr lang="en-US"/>
          </a:p>
        </p:txBody>
      </p:sp>
      <p:sp>
        <p:nvSpPr>
          <p:cNvPr id="1048671" name="Slide Number Placeholder 6"/>
          <p:cNvSpPr>
            <a:spLocks noGrp="1"/>
          </p:cNvSpPr>
          <p:nvPr>
            <p:ph type="sldNum" sz="quarter" idx="12"/>
          </p:nvPr>
        </p:nvSpPr>
        <p:spPr/>
        <p:txBody>
          <a:bodyPr/>
          <a:p>
            <a:fld id="{8263171F-D68D-42AB-8D16-04546BDF2B38}" type="slidenum">
              <a:rPr lang="en-US" smtClean="0"/>
              <a:t>‹#›</a:t>
            </a:fld>
            <a:endParaRPr lang="en-US"/>
          </a:p>
        </p:txBody>
      </p:sp>
      <p:sp>
        <p:nvSpPr>
          <p:cNvPr id="1048672" name="Title 11"/>
          <p:cNvSpPr>
            <a:spLocks noGrp="1"/>
          </p:cNvSpPr>
          <p:nvPr>
            <p:ph type="title"/>
          </p:nvPr>
        </p:nvSpPr>
        <p:spPr/>
        <p:txBody>
          <a:bodyPr/>
          <a:lstStyle>
            <a:lvl1pPr>
              <a:defRPr>
                <a:solidFill>
                  <a:schemeClr val="tx2"/>
                </a:solidFill>
              </a:defRPr>
            </a:lvl1pPr>
          </a:lstStyle>
          <a:p>
            <a:r>
              <a:rPr lang="en-US" smtClean="0"/>
              <a:t>Click to edit Master title style</a:t>
            </a:r>
            <a:endParaRPr dirty="0" lang="en-US"/>
          </a:p>
        </p:txBody>
      </p:sp>
      <p:grpSp>
        <p:nvGrpSpPr>
          <p:cNvPr id="66" name="Group 12"/>
          <p:cNvGrpSpPr/>
          <p:nvPr/>
        </p:nvGrpSpPr>
        <p:grpSpPr>
          <a:xfrm>
            <a:off x="1172584" y="1392217"/>
            <a:ext cx="6779110" cy="923330"/>
            <a:chOff x="1172584" y="1381459"/>
            <a:chExt cx="6779110" cy="923330"/>
          </a:xfrm>
        </p:grpSpPr>
        <p:sp>
          <p:nvSpPr>
            <p:cNvPr id="1048673" name="TextBox 13"/>
            <p:cNvSpPr txBox="1"/>
            <p:nvPr/>
          </p:nvSpPr>
          <p:spPr>
            <a:xfrm>
              <a:off x="4147073" y="1381459"/>
              <a:ext cx="877163" cy="923330"/>
            </a:xfrm>
            <a:prstGeom prst="rect"/>
            <a:noFill/>
          </p:spPr>
          <p:txBody>
            <a:bodyPr rtlCol="0" wrap="none">
              <a:spAutoFit/>
            </a:bodyPr>
            <a:p>
              <a:r>
                <a:rPr dirty="0" sz="5400" lang="en-US" smtClean="0">
                  <a:solidFill>
                    <a:schemeClr val="tx2">
                      <a:lumMod val="60000"/>
                      <a:lumOff val="40000"/>
                    </a:schemeClr>
                  </a:solidFill>
                  <a:latin typeface="Wingdings" pitchFamily="2" charset="2"/>
                </a:rPr>
                <a:t></a:t>
              </a:r>
              <a:endParaRPr dirty="0" sz="5400" lang="en-US">
                <a:solidFill>
                  <a:schemeClr val="tx2">
                    <a:lumMod val="60000"/>
                    <a:lumOff val="40000"/>
                  </a:schemeClr>
                </a:solidFill>
                <a:latin typeface="Wingdings" pitchFamily="2" charset="2"/>
              </a:endParaRPr>
            </a:p>
          </p:txBody>
        </p:sp>
        <p:cxnSp>
          <p:nvCxnSpPr>
            <p:cNvPr id="3145740" name="Straight Connector 14"/>
            <p:cNvCxnSpPr>
              <a:cxnSpLocks/>
            </p:cNvCxnSpPr>
            <p:nvPr/>
          </p:nvCxnSpPr>
          <p:spPr>
            <a:xfrm rot="10800000">
              <a:off x="1172584" y="1925620"/>
              <a:ext cx="3119718" cy="1588"/>
            </a:xfrm>
            <a:prstGeom prst="line"/>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3145741" name="Straight Connector 15"/>
            <p:cNvCxnSpPr>
              <a:cxnSpLocks/>
            </p:cNvCxnSpPr>
            <p:nvPr/>
          </p:nvCxnSpPr>
          <p:spPr>
            <a:xfrm rot="10800000">
              <a:off x="4831976" y="1922650"/>
              <a:ext cx="3119718" cy="1588"/>
            </a:xfrm>
            <a:prstGeom prst="line"/>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
        <p:nvSpPr>
          <p:cNvPr id="1048674" name="Content Placeholder 7"/>
          <p:cNvSpPr>
            <a:spLocks noGrp="1"/>
          </p:cNvSpPr>
          <p:nvPr>
            <p:ph sz="quarter" idx="13"/>
          </p:nvPr>
        </p:nvSpPr>
        <p:spPr>
          <a:xfrm>
            <a:off x="685800" y="2240280"/>
            <a:ext cx="3803904" cy="3877056"/>
          </a:xfrm>
        </p:spPr>
        <p:txBody>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48675" name="Content Placeholder 9"/>
          <p:cNvSpPr>
            <a:spLocks noGrp="1"/>
          </p:cNvSpPr>
          <p:nvPr>
            <p:ph sz="quarter" idx="14"/>
          </p:nvPr>
        </p:nvSpPr>
        <p:spPr>
          <a:xfrm>
            <a:off x="4645151" y="2240280"/>
            <a:ext cx="3803904" cy="3877056"/>
          </a:xfrm>
        </p:spPr>
        <p:txBody>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Comparison">
    <p:spTree>
      <p:nvGrpSpPr>
        <p:cNvPr id="67" name=""/>
        <p:cNvGrpSpPr/>
        <p:nvPr/>
      </p:nvGrpSpPr>
      <p:grpSpPr>
        <a:xfrm>
          <a:off x="0" y="0"/>
          <a:ext cx="0" cy="0"/>
          <a:chOff x="0" y="0"/>
          <a:chExt cx="0" cy="0"/>
        </a:xfrm>
      </p:grpSpPr>
      <p:sp>
        <p:nvSpPr>
          <p:cNvPr id="1048676" name="Title 1"/>
          <p:cNvSpPr>
            <a:spLocks noGrp="1"/>
          </p:cNvSpPr>
          <p:nvPr>
            <p:ph type="title"/>
          </p:nvPr>
        </p:nvSpPr>
        <p:spPr/>
        <p:txBody>
          <a:bodyPr/>
          <a:p>
            <a:r>
              <a:rPr lang="en-US" smtClean="0"/>
              <a:t>Click to edit Master title style</a:t>
            </a:r>
            <a:endParaRPr lang="en-US"/>
          </a:p>
        </p:txBody>
      </p:sp>
      <p:sp>
        <p:nvSpPr>
          <p:cNvPr id="1048677" name="Text Placeholder 2"/>
          <p:cNvSpPr>
            <a:spLocks noGrp="1"/>
          </p:cNvSpPr>
          <p:nvPr>
            <p:ph type="body" idx="1"/>
          </p:nvPr>
        </p:nvSpPr>
        <p:spPr>
          <a:xfrm>
            <a:off x="1051560" y="2240280"/>
            <a:ext cx="3442446" cy="658368"/>
          </a:xfrm>
        </p:spPr>
        <p:txBody>
          <a:bodyPr anchor="b"/>
          <a:lstStyle>
            <a:lvl1pPr algn="ctr" indent="0" marL="0">
              <a:buNone/>
              <a:defRPr b="0" sz="2400">
                <a:solidFill>
                  <a:schemeClr val="tx2"/>
                </a:solidFill>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lang="en-US" smtClean="0"/>
              <a:t>Click to edit Master text styles</a:t>
            </a:r>
          </a:p>
        </p:txBody>
      </p:sp>
      <p:sp>
        <p:nvSpPr>
          <p:cNvPr id="1048678" name="Content Placeholder 3"/>
          <p:cNvSpPr>
            <a:spLocks noGrp="1"/>
          </p:cNvSpPr>
          <p:nvPr>
            <p:ph sz="half" idx="2"/>
          </p:nvPr>
        </p:nvSpPr>
        <p:spPr>
          <a:xfrm>
            <a:off x="688488" y="2947595"/>
            <a:ext cx="3803904" cy="317296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lang="en-US"/>
          </a:p>
        </p:txBody>
      </p:sp>
      <p:sp>
        <p:nvSpPr>
          <p:cNvPr id="1048679" name="Text Placeholder 4"/>
          <p:cNvSpPr>
            <a:spLocks noGrp="1"/>
          </p:cNvSpPr>
          <p:nvPr>
            <p:ph type="body" sz="quarter" idx="3"/>
          </p:nvPr>
        </p:nvSpPr>
        <p:spPr>
          <a:xfrm>
            <a:off x="5002306" y="2240280"/>
            <a:ext cx="3447288" cy="658368"/>
          </a:xfrm>
        </p:spPr>
        <p:txBody>
          <a:bodyPr anchor="b"/>
          <a:lstStyle>
            <a:lvl1pPr algn="ctr" indent="0" marL="0">
              <a:buNone/>
              <a:defRPr b="0" sz="2400">
                <a:solidFill>
                  <a:schemeClr val="tx2"/>
                </a:solidFill>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lang="en-US" smtClean="0"/>
              <a:t>Click to edit Master text styles</a:t>
            </a:r>
          </a:p>
        </p:txBody>
      </p:sp>
      <p:sp>
        <p:nvSpPr>
          <p:cNvPr id="1048680" name="Content Placeholder 5"/>
          <p:cNvSpPr>
            <a:spLocks noGrp="1"/>
          </p:cNvSpPr>
          <p:nvPr>
            <p:ph sz="quarter" idx="4"/>
          </p:nvPr>
        </p:nvSpPr>
        <p:spPr>
          <a:xfrm>
            <a:off x="4645026" y="2944368"/>
            <a:ext cx="3799728" cy="317296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lang="en-US"/>
          </a:p>
        </p:txBody>
      </p:sp>
      <p:sp>
        <p:nvSpPr>
          <p:cNvPr id="1048681" name="Date Placeholder 6"/>
          <p:cNvSpPr>
            <a:spLocks noGrp="1"/>
          </p:cNvSpPr>
          <p:nvPr>
            <p:ph type="dt" sz="half" idx="10"/>
          </p:nvPr>
        </p:nvSpPr>
        <p:spPr/>
        <p:txBody>
          <a:bodyPr/>
          <a:p>
            <a:fld id="{B13A9747-A0A3-4A9A-9C42-94F50B3618B0}" type="datetimeFigureOut">
              <a:rPr lang="en-US" smtClean="0"/>
              <a:t>9/11/2020</a:t>
            </a:fld>
            <a:endParaRPr lang="en-US"/>
          </a:p>
        </p:txBody>
      </p:sp>
      <p:sp>
        <p:nvSpPr>
          <p:cNvPr id="1048682" name="Footer Placeholder 7"/>
          <p:cNvSpPr>
            <a:spLocks noGrp="1"/>
          </p:cNvSpPr>
          <p:nvPr>
            <p:ph type="ftr" sz="quarter" idx="11"/>
          </p:nvPr>
        </p:nvSpPr>
        <p:spPr/>
        <p:txBody>
          <a:bodyPr/>
          <a:p>
            <a:endParaRPr lang="en-US"/>
          </a:p>
        </p:txBody>
      </p:sp>
      <p:sp>
        <p:nvSpPr>
          <p:cNvPr id="1048683" name="Slide Number Placeholder 8"/>
          <p:cNvSpPr>
            <a:spLocks noGrp="1"/>
          </p:cNvSpPr>
          <p:nvPr>
            <p:ph type="sldNum" sz="quarter" idx="12"/>
          </p:nvPr>
        </p:nvSpPr>
        <p:spPr/>
        <p:txBody>
          <a:bodyPr/>
          <a:p>
            <a:fld id="{8263171F-D68D-42AB-8D16-04546BDF2B38}" type="slidenum">
              <a:rPr lang="en-US" smtClean="0"/>
              <a:t>‹#›</a:t>
            </a:fld>
            <a:endParaRPr lang="en-US"/>
          </a:p>
        </p:txBody>
      </p:sp>
      <p:grpSp>
        <p:nvGrpSpPr>
          <p:cNvPr id="68" name="Group 13"/>
          <p:cNvGrpSpPr/>
          <p:nvPr/>
        </p:nvGrpSpPr>
        <p:grpSpPr>
          <a:xfrm>
            <a:off x="1172584" y="1392217"/>
            <a:ext cx="6779110" cy="923330"/>
            <a:chOff x="1172584" y="1381459"/>
            <a:chExt cx="6779110" cy="923330"/>
          </a:xfrm>
        </p:grpSpPr>
        <p:sp>
          <p:nvSpPr>
            <p:cNvPr id="1048684" name="TextBox 15"/>
            <p:cNvSpPr txBox="1"/>
            <p:nvPr/>
          </p:nvSpPr>
          <p:spPr>
            <a:xfrm>
              <a:off x="4147073" y="1381459"/>
              <a:ext cx="877163" cy="923330"/>
            </a:xfrm>
            <a:prstGeom prst="rect"/>
            <a:noFill/>
          </p:spPr>
          <p:txBody>
            <a:bodyPr rtlCol="0" wrap="none">
              <a:spAutoFit/>
            </a:bodyPr>
            <a:p>
              <a:r>
                <a:rPr dirty="0" sz="5400" lang="en-US" smtClean="0">
                  <a:solidFill>
                    <a:schemeClr val="tx2">
                      <a:lumMod val="60000"/>
                      <a:lumOff val="40000"/>
                    </a:schemeClr>
                  </a:solidFill>
                  <a:latin typeface="Wingdings" pitchFamily="2" charset="2"/>
                </a:rPr>
                <a:t></a:t>
              </a:r>
              <a:endParaRPr dirty="0" sz="5400" lang="en-US">
                <a:solidFill>
                  <a:schemeClr val="tx2">
                    <a:lumMod val="60000"/>
                    <a:lumOff val="40000"/>
                  </a:schemeClr>
                </a:solidFill>
                <a:latin typeface="Wingdings" pitchFamily="2" charset="2"/>
              </a:endParaRPr>
            </a:p>
          </p:txBody>
        </p:sp>
        <p:cxnSp>
          <p:nvCxnSpPr>
            <p:cNvPr id="3145742" name="Straight Connector 16"/>
            <p:cNvCxnSpPr>
              <a:cxnSpLocks/>
            </p:cNvCxnSpPr>
            <p:nvPr/>
          </p:nvCxnSpPr>
          <p:spPr>
            <a:xfrm rot="10800000">
              <a:off x="1172584" y="1925620"/>
              <a:ext cx="3119718" cy="1588"/>
            </a:xfrm>
            <a:prstGeom prst="line"/>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3145743" name="Straight Connector 17"/>
            <p:cNvCxnSpPr>
              <a:cxnSpLocks/>
            </p:cNvCxnSpPr>
            <p:nvPr/>
          </p:nvCxnSpPr>
          <p:spPr>
            <a:xfrm rot="10800000">
              <a:off x="4831976" y="1922650"/>
              <a:ext cx="3119718" cy="1588"/>
            </a:xfrm>
            <a:prstGeom prst="line"/>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Title Only">
    <p:spTree>
      <p:nvGrpSpPr>
        <p:cNvPr id="56" name=""/>
        <p:cNvGrpSpPr/>
        <p:nvPr/>
      </p:nvGrpSpPr>
      <p:grpSpPr>
        <a:xfrm>
          <a:off x="0" y="0"/>
          <a:ext cx="0" cy="0"/>
          <a:chOff x="0" y="0"/>
          <a:chExt cx="0" cy="0"/>
        </a:xfrm>
      </p:grpSpPr>
      <p:sp>
        <p:nvSpPr>
          <p:cNvPr id="1048640" name="Title 1"/>
          <p:cNvSpPr>
            <a:spLocks noGrp="1"/>
          </p:cNvSpPr>
          <p:nvPr>
            <p:ph type="title"/>
          </p:nvPr>
        </p:nvSpPr>
        <p:spPr/>
        <p:txBody>
          <a:bodyPr/>
          <a:p>
            <a:r>
              <a:rPr lang="en-US" smtClean="0"/>
              <a:t>Click to edit Master title style</a:t>
            </a:r>
            <a:endParaRPr dirty="0" lang="en-US"/>
          </a:p>
        </p:txBody>
      </p:sp>
      <p:sp>
        <p:nvSpPr>
          <p:cNvPr id="1048641" name="Date Placeholder 2"/>
          <p:cNvSpPr>
            <a:spLocks noGrp="1"/>
          </p:cNvSpPr>
          <p:nvPr>
            <p:ph type="dt" sz="half" idx="10"/>
          </p:nvPr>
        </p:nvSpPr>
        <p:spPr/>
        <p:txBody>
          <a:bodyPr/>
          <a:p>
            <a:fld id="{B13A9747-A0A3-4A9A-9C42-94F50B3618B0}" type="datetimeFigureOut">
              <a:rPr lang="en-US" smtClean="0"/>
              <a:t>9/11/2020</a:t>
            </a:fld>
            <a:endParaRPr lang="en-US"/>
          </a:p>
        </p:txBody>
      </p:sp>
      <p:sp>
        <p:nvSpPr>
          <p:cNvPr id="1048642" name="Footer Placeholder 3"/>
          <p:cNvSpPr>
            <a:spLocks noGrp="1"/>
          </p:cNvSpPr>
          <p:nvPr>
            <p:ph type="ftr" sz="quarter" idx="11"/>
          </p:nvPr>
        </p:nvSpPr>
        <p:spPr/>
        <p:txBody>
          <a:bodyPr/>
          <a:p>
            <a:endParaRPr lang="en-US"/>
          </a:p>
        </p:txBody>
      </p:sp>
      <p:sp>
        <p:nvSpPr>
          <p:cNvPr id="1048643" name="Slide Number Placeholder 4"/>
          <p:cNvSpPr>
            <a:spLocks noGrp="1"/>
          </p:cNvSpPr>
          <p:nvPr>
            <p:ph type="sldNum" sz="quarter" idx="12"/>
          </p:nvPr>
        </p:nvSpPr>
        <p:spPr/>
        <p:txBody>
          <a:bodyPr/>
          <a:p>
            <a:fld id="{8263171F-D68D-42AB-8D16-04546BDF2B38}" type="slidenum">
              <a:rPr lang="en-US" smtClean="0"/>
              <a:t>‹#›</a:t>
            </a:fld>
            <a:endParaRPr lang="en-US"/>
          </a:p>
        </p:txBody>
      </p:sp>
      <p:grpSp>
        <p:nvGrpSpPr>
          <p:cNvPr id="57" name="Group 9"/>
          <p:cNvGrpSpPr/>
          <p:nvPr/>
        </p:nvGrpSpPr>
        <p:grpSpPr>
          <a:xfrm>
            <a:off x="1172584" y="1392217"/>
            <a:ext cx="6779110" cy="923330"/>
            <a:chOff x="1172584" y="1381459"/>
            <a:chExt cx="6779110" cy="923330"/>
          </a:xfrm>
        </p:grpSpPr>
        <p:sp>
          <p:nvSpPr>
            <p:cNvPr id="1048644" name="TextBox 13"/>
            <p:cNvSpPr txBox="1"/>
            <p:nvPr/>
          </p:nvSpPr>
          <p:spPr>
            <a:xfrm>
              <a:off x="4147073" y="1381459"/>
              <a:ext cx="877163" cy="923330"/>
            </a:xfrm>
            <a:prstGeom prst="rect"/>
            <a:noFill/>
          </p:spPr>
          <p:txBody>
            <a:bodyPr rtlCol="0" wrap="none">
              <a:spAutoFit/>
            </a:bodyPr>
            <a:p>
              <a:r>
                <a:rPr dirty="0" sz="5400" lang="en-US" smtClean="0">
                  <a:solidFill>
                    <a:schemeClr val="tx2">
                      <a:lumMod val="60000"/>
                      <a:lumOff val="40000"/>
                    </a:schemeClr>
                  </a:solidFill>
                  <a:latin typeface="Wingdings" pitchFamily="2" charset="2"/>
                </a:rPr>
                <a:t></a:t>
              </a:r>
              <a:endParaRPr dirty="0" sz="5400" lang="en-US">
                <a:solidFill>
                  <a:schemeClr val="tx2">
                    <a:lumMod val="60000"/>
                    <a:lumOff val="40000"/>
                  </a:schemeClr>
                </a:solidFill>
                <a:latin typeface="Wingdings" pitchFamily="2" charset="2"/>
              </a:endParaRPr>
            </a:p>
          </p:txBody>
        </p:sp>
        <p:cxnSp>
          <p:nvCxnSpPr>
            <p:cNvPr id="3145732" name="Straight Connector 14"/>
            <p:cNvCxnSpPr>
              <a:cxnSpLocks/>
            </p:cNvCxnSpPr>
            <p:nvPr/>
          </p:nvCxnSpPr>
          <p:spPr>
            <a:xfrm rot="10800000">
              <a:off x="1172584" y="1925620"/>
              <a:ext cx="3119718" cy="1588"/>
            </a:xfrm>
            <a:prstGeom prst="line"/>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3145733" name="Straight Connector 15"/>
            <p:cNvCxnSpPr>
              <a:cxnSpLocks/>
            </p:cNvCxnSpPr>
            <p:nvPr/>
          </p:nvCxnSpPr>
          <p:spPr>
            <a:xfrm rot="10800000">
              <a:off x="4831976" y="1922650"/>
              <a:ext cx="3119718" cy="1588"/>
            </a:xfrm>
            <a:prstGeom prst="line"/>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Blank">
    <p:spTree>
      <p:nvGrpSpPr>
        <p:cNvPr id="69" name=""/>
        <p:cNvGrpSpPr/>
        <p:nvPr/>
      </p:nvGrpSpPr>
      <p:grpSpPr>
        <a:xfrm>
          <a:off x="0" y="0"/>
          <a:ext cx="0" cy="0"/>
          <a:chOff x="0" y="0"/>
          <a:chExt cx="0" cy="0"/>
        </a:xfrm>
      </p:grpSpPr>
      <p:sp>
        <p:nvSpPr>
          <p:cNvPr id="1048685" name="Date Placeholder 1"/>
          <p:cNvSpPr>
            <a:spLocks noGrp="1"/>
          </p:cNvSpPr>
          <p:nvPr>
            <p:ph type="dt" sz="half" idx="10"/>
          </p:nvPr>
        </p:nvSpPr>
        <p:spPr/>
        <p:txBody>
          <a:bodyPr/>
          <a:p>
            <a:fld id="{B13A9747-A0A3-4A9A-9C42-94F50B3618B0}" type="datetimeFigureOut">
              <a:rPr lang="en-US" smtClean="0"/>
              <a:t>9/11/2020</a:t>
            </a:fld>
            <a:endParaRPr lang="en-US"/>
          </a:p>
        </p:txBody>
      </p:sp>
      <p:sp>
        <p:nvSpPr>
          <p:cNvPr id="1048686" name="Footer Placeholder 2"/>
          <p:cNvSpPr>
            <a:spLocks noGrp="1"/>
          </p:cNvSpPr>
          <p:nvPr>
            <p:ph type="ftr" sz="quarter" idx="11"/>
          </p:nvPr>
        </p:nvSpPr>
        <p:spPr/>
        <p:txBody>
          <a:bodyPr/>
          <a:p>
            <a:endParaRPr lang="en-US"/>
          </a:p>
        </p:txBody>
      </p:sp>
      <p:sp>
        <p:nvSpPr>
          <p:cNvPr id="1048687" name="Slide Number Placeholder 3"/>
          <p:cNvSpPr>
            <a:spLocks noGrp="1"/>
          </p:cNvSpPr>
          <p:nvPr>
            <p:ph type="sldNum" sz="quarter" idx="12"/>
          </p:nvPr>
        </p:nvSpPr>
        <p:spPr/>
        <p:txBody>
          <a:bodyPr/>
          <a:p>
            <a:fld id="{8263171F-D68D-42AB-8D16-04546BDF2B38}"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Content with Caption">
    <p:spTree>
      <p:nvGrpSpPr>
        <p:cNvPr id="70" name=""/>
        <p:cNvGrpSpPr/>
        <p:nvPr/>
      </p:nvGrpSpPr>
      <p:grpSpPr>
        <a:xfrm>
          <a:off x="0" y="0"/>
          <a:ext cx="0" cy="0"/>
          <a:chOff x="0" y="0"/>
          <a:chExt cx="0" cy="0"/>
        </a:xfrm>
      </p:grpSpPr>
      <p:sp>
        <p:nvSpPr>
          <p:cNvPr id="1048688" name="Title 1"/>
          <p:cNvSpPr>
            <a:spLocks noGrp="1"/>
          </p:cNvSpPr>
          <p:nvPr>
            <p:ph type="title"/>
          </p:nvPr>
        </p:nvSpPr>
        <p:spPr>
          <a:xfrm>
            <a:off x="5034579" y="1678195"/>
            <a:ext cx="3422483" cy="1886921"/>
          </a:xfrm>
        </p:spPr>
        <p:txBody>
          <a:bodyPr anchor="b"/>
          <a:lstStyle>
            <a:lvl1pPr algn="l">
              <a:defRPr b="0" sz="2800"/>
            </a:lvl1pPr>
          </a:lstStyle>
          <a:p>
            <a:r>
              <a:rPr lang="en-US" smtClean="0"/>
              <a:t>Click to edit Master title style</a:t>
            </a:r>
            <a:endParaRPr lang="en-US"/>
          </a:p>
        </p:txBody>
      </p:sp>
      <p:sp>
        <p:nvSpPr>
          <p:cNvPr id="1048689" name="Content Placeholder 2"/>
          <p:cNvSpPr>
            <a:spLocks noGrp="1"/>
          </p:cNvSpPr>
          <p:nvPr>
            <p:ph idx="1"/>
          </p:nvPr>
        </p:nvSpPr>
        <p:spPr>
          <a:xfrm>
            <a:off x="692001" y="559398"/>
            <a:ext cx="4116667" cy="5566765"/>
          </a:xfrm>
        </p:spPr>
        <p:txBody>
          <a:bodyPr anchor="ct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lang="en-US"/>
          </a:p>
        </p:txBody>
      </p:sp>
      <p:sp>
        <p:nvSpPr>
          <p:cNvPr id="1048690" name="Text Placeholder 3"/>
          <p:cNvSpPr>
            <a:spLocks noGrp="1"/>
          </p:cNvSpPr>
          <p:nvPr>
            <p:ph type="body" sz="half" idx="2"/>
          </p:nvPr>
        </p:nvSpPr>
        <p:spPr>
          <a:xfrm>
            <a:off x="5034579" y="3603812"/>
            <a:ext cx="3411725" cy="2517289"/>
          </a:xfrm>
        </p:spPr>
        <p:txBody>
          <a:bodyPr>
            <a:normAutofit/>
          </a:bodyPr>
          <a:lstStyle>
            <a:lvl1pPr indent="0" marL="0">
              <a:buNone/>
              <a:defRPr sz="1600"/>
            </a:lvl1pPr>
            <a:lvl2pPr indent="0" marL="457200">
              <a:buNone/>
              <a:defRPr sz="1200"/>
            </a:lvl2pPr>
            <a:lvl3pPr indent="0" marL="914400">
              <a:buNone/>
              <a:defRPr sz="1000"/>
            </a:lvl3pPr>
            <a:lvl4pPr indent="0" marL="1371600">
              <a:buNone/>
              <a:defRPr sz="900"/>
            </a:lvl4pPr>
            <a:lvl5pPr indent="0" marL="1828800">
              <a:buNone/>
              <a:defRPr sz="900"/>
            </a:lvl5pPr>
            <a:lvl6pPr indent="0" marL="2286000">
              <a:buNone/>
              <a:defRPr sz="900"/>
            </a:lvl6pPr>
            <a:lvl7pPr indent="0" marL="2743200">
              <a:buNone/>
              <a:defRPr sz="900"/>
            </a:lvl7pPr>
            <a:lvl8pPr indent="0" marL="3200400">
              <a:buNone/>
              <a:defRPr sz="900"/>
            </a:lvl8pPr>
            <a:lvl9pPr indent="0" marL="3657600">
              <a:buNone/>
              <a:defRPr sz="900"/>
            </a:lvl9pPr>
          </a:lstStyle>
          <a:p>
            <a:pPr lvl="0"/>
            <a:r>
              <a:rPr lang="en-US" smtClean="0"/>
              <a:t>Click to edit Master text styles</a:t>
            </a:r>
          </a:p>
        </p:txBody>
      </p:sp>
      <p:sp>
        <p:nvSpPr>
          <p:cNvPr id="1048691" name="Date Placeholder 4"/>
          <p:cNvSpPr>
            <a:spLocks noGrp="1"/>
          </p:cNvSpPr>
          <p:nvPr>
            <p:ph type="dt" sz="half" idx="10"/>
          </p:nvPr>
        </p:nvSpPr>
        <p:spPr/>
        <p:txBody>
          <a:bodyPr/>
          <a:p>
            <a:fld id="{B13A9747-A0A3-4A9A-9C42-94F50B3618B0}" type="datetimeFigureOut">
              <a:rPr lang="en-US" smtClean="0"/>
              <a:t>9/11/2020</a:t>
            </a:fld>
            <a:endParaRPr lang="en-US"/>
          </a:p>
        </p:txBody>
      </p:sp>
      <p:sp>
        <p:nvSpPr>
          <p:cNvPr id="1048692" name="Footer Placeholder 5"/>
          <p:cNvSpPr>
            <a:spLocks noGrp="1"/>
          </p:cNvSpPr>
          <p:nvPr>
            <p:ph type="ftr" sz="quarter" idx="11"/>
          </p:nvPr>
        </p:nvSpPr>
        <p:spPr/>
        <p:txBody>
          <a:bodyPr/>
          <a:p>
            <a:endParaRPr lang="en-US"/>
          </a:p>
        </p:txBody>
      </p:sp>
      <p:sp>
        <p:nvSpPr>
          <p:cNvPr id="1048693" name="Slide Number Placeholder 6"/>
          <p:cNvSpPr>
            <a:spLocks noGrp="1"/>
          </p:cNvSpPr>
          <p:nvPr>
            <p:ph type="sldNum" sz="quarter" idx="12"/>
          </p:nvPr>
        </p:nvSpPr>
        <p:spPr/>
        <p:txBody>
          <a:bodyPr/>
          <a:p>
            <a:fld id="{8263171F-D68D-42AB-8D16-04546BDF2B38}"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Picture with Caption">
    <p:spTree>
      <p:nvGrpSpPr>
        <p:cNvPr id="60" name=""/>
        <p:cNvGrpSpPr/>
        <p:nvPr/>
      </p:nvGrpSpPr>
      <p:grpSpPr>
        <a:xfrm>
          <a:off x="0" y="0"/>
          <a:ext cx="0" cy="0"/>
          <a:chOff x="0" y="0"/>
          <a:chExt cx="0" cy="0"/>
        </a:xfrm>
      </p:grpSpPr>
      <p:sp>
        <p:nvSpPr>
          <p:cNvPr id="1048651" name="Title 1"/>
          <p:cNvSpPr>
            <a:spLocks noGrp="1"/>
          </p:cNvSpPr>
          <p:nvPr>
            <p:ph type="title"/>
          </p:nvPr>
        </p:nvSpPr>
        <p:spPr>
          <a:xfrm>
            <a:off x="677731" y="4668818"/>
            <a:ext cx="7767021" cy="644729"/>
          </a:xfrm>
        </p:spPr>
        <p:txBody>
          <a:bodyPr anchor="b"/>
          <a:lstStyle>
            <a:lvl1pPr algn="ctr">
              <a:defRPr b="0" sz="2800"/>
            </a:lvl1pPr>
          </a:lstStyle>
          <a:p>
            <a:r>
              <a:rPr lang="en-US" smtClean="0"/>
              <a:t>Click to edit Master title style</a:t>
            </a:r>
            <a:endParaRPr lang="en-US"/>
          </a:p>
        </p:txBody>
      </p:sp>
      <p:sp>
        <p:nvSpPr>
          <p:cNvPr id="1048652" name="Picture Placeholder 2"/>
          <p:cNvSpPr>
            <a:spLocks noGrp="1"/>
          </p:cNvSpPr>
          <p:nvPr>
            <p:ph type="pic" idx="1"/>
          </p:nvPr>
        </p:nvSpPr>
        <p:spPr>
          <a:xfrm rot="240000">
            <a:off x="2183792" y="666965"/>
            <a:ext cx="4772156" cy="3598016"/>
          </a:xfrm>
          <a:solidFill>
            <a:srgbClr val="FFFFFF">
              <a:shade val="85000"/>
            </a:srgbClr>
          </a:solidFill>
          <a:ln w="190500" cap="sq">
            <a:solidFill>
              <a:srgbClr val="FFFFFF"/>
            </a:solidFill>
            <a:miter lim="800000"/>
          </a:ln>
          <a:effectLst>
            <a:outerShdw algn="tl" blurRad="65000" dir="12900000" dist="50800" kx="195000" ky="145000" rotWithShape="0">
              <a:srgbClr val="000000">
                <a:alpha val="24000"/>
              </a:srgbClr>
            </a:outerShdw>
          </a:effectLst>
          <a:scene3d>
            <a:camera prst="orthographicFront">
              <a:rot lat="0" lon="0" rev="360000"/>
            </a:camera>
            <a:lightRig dir="t" rig="twoPt">
              <a:rot lat="0" lon="0" rev="7200000"/>
            </a:lightRig>
          </a:scene3d>
          <a:sp3d contourW="12700">
            <a:bevelT w="25400" h="19050"/>
            <a:contourClr>
              <a:srgbClr val="969696"/>
            </a:contourClr>
          </a:sp3d>
        </p:spPr>
        <p:txBody>
          <a:bodyPr/>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lang="en-US" smtClean="0"/>
              <a:t>Click icon to add picture</a:t>
            </a:r>
            <a:endParaRPr dirty="0" lang="en-US"/>
          </a:p>
        </p:txBody>
      </p:sp>
      <p:sp>
        <p:nvSpPr>
          <p:cNvPr id="1048653" name="Text Placeholder 3"/>
          <p:cNvSpPr>
            <a:spLocks noGrp="1"/>
          </p:cNvSpPr>
          <p:nvPr>
            <p:ph type="body" sz="half" idx="2"/>
          </p:nvPr>
        </p:nvSpPr>
        <p:spPr>
          <a:xfrm>
            <a:off x="688489" y="5324306"/>
            <a:ext cx="7756264" cy="804862"/>
          </a:xfrm>
        </p:spPr>
        <p:txBody>
          <a:bodyPr>
            <a:normAutofit/>
          </a:bodyPr>
          <a:lstStyle>
            <a:lvl1pPr algn="ctr" indent="0" marL="0">
              <a:buNone/>
              <a:defRPr sz="1600"/>
            </a:lvl1pPr>
            <a:lvl2pPr indent="0" marL="457200">
              <a:buNone/>
              <a:defRPr sz="1200"/>
            </a:lvl2pPr>
            <a:lvl3pPr indent="0" marL="914400">
              <a:buNone/>
              <a:defRPr sz="1000"/>
            </a:lvl3pPr>
            <a:lvl4pPr indent="0" marL="1371600">
              <a:buNone/>
              <a:defRPr sz="900"/>
            </a:lvl4pPr>
            <a:lvl5pPr indent="0" marL="1828800">
              <a:buNone/>
              <a:defRPr sz="900"/>
            </a:lvl5pPr>
            <a:lvl6pPr indent="0" marL="2286000">
              <a:buNone/>
              <a:defRPr sz="900"/>
            </a:lvl6pPr>
            <a:lvl7pPr indent="0" marL="2743200">
              <a:buNone/>
              <a:defRPr sz="900"/>
            </a:lvl7pPr>
            <a:lvl8pPr indent="0" marL="3200400">
              <a:buNone/>
              <a:defRPr sz="900"/>
            </a:lvl8pPr>
            <a:lvl9pPr indent="0" marL="3657600">
              <a:buNone/>
              <a:defRPr sz="900"/>
            </a:lvl9pPr>
          </a:lstStyle>
          <a:p>
            <a:pPr lvl="0"/>
            <a:r>
              <a:rPr lang="en-US" smtClean="0"/>
              <a:t>Click to edit Master text styles</a:t>
            </a:r>
          </a:p>
        </p:txBody>
      </p:sp>
      <p:sp>
        <p:nvSpPr>
          <p:cNvPr id="1048654" name="Date Placeholder 4"/>
          <p:cNvSpPr>
            <a:spLocks noGrp="1"/>
          </p:cNvSpPr>
          <p:nvPr>
            <p:ph type="dt" sz="half" idx="10"/>
          </p:nvPr>
        </p:nvSpPr>
        <p:spPr/>
        <p:txBody>
          <a:bodyPr/>
          <a:p>
            <a:fld id="{B13A9747-A0A3-4A9A-9C42-94F50B3618B0}" type="datetimeFigureOut">
              <a:rPr lang="en-US" smtClean="0"/>
              <a:t>9/11/2020</a:t>
            </a:fld>
            <a:endParaRPr lang="en-US"/>
          </a:p>
        </p:txBody>
      </p:sp>
      <p:sp>
        <p:nvSpPr>
          <p:cNvPr id="1048655" name="Footer Placeholder 5"/>
          <p:cNvSpPr>
            <a:spLocks noGrp="1"/>
          </p:cNvSpPr>
          <p:nvPr>
            <p:ph type="ftr" sz="quarter" idx="11"/>
          </p:nvPr>
        </p:nvSpPr>
        <p:spPr/>
        <p:txBody>
          <a:bodyPr/>
          <a:p>
            <a:endParaRPr lang="en-US"/>
          </a:p>
        </p:txBody>
      </p:sp>
      <p:sp>
        <p:nvSpPr>
          <p:cNvPr id="1048656" name="Slide Number Placeholder 6"/>
          <p:cNvSpPr>
            <a:spLocks noGrp="1"/>
          </p:cNvSpPr>
          <p:nvPr>
            <p:ph type="sldNum" sz="quarter" idx="12"/>
          </p:nvPr>
        </p:nvSpPr>
        <p:spPr/>
        <p:txBody>
          <a:bodyPr/>
          <a:p>
            <a:fld id="{8263171F-D68D-42AB-8D16-04546BDF2B38}"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Title and Vertical Text">
    <p:spTree>
      <p:nvGrpSpPr>
        <p:cNvPr id="61" name=""/>
        <p:cNvGrpSpPr/>
        <p:nvPr/>
      </p:nvGrpSpPr>
      <p:grpSpPr>
        <a:xfrm>
          <a:off x="0" y="0"/>
          <a:ext cx="0" cy="0"/>
          <a:chOff x="0" y="0"/>
          <a:chExt cx="0" cy="0"/>
        </a:xfrm>
      </p:grpSpPr>
      <p:sp>
        <p:nvSpPr>
          <p:cNvPr id="1048657" name="Title 1"/>
          <p:cNvSpPr>
            <a:spLocks noGrp="1"/>
          </p:cNvSpPr>
          <p:nvPr>
            <p:ph type="title"/>
          </p:nvPr>
        </p:nvSpPr>
        <p:spPr/>
        <p:txBody>
          <a:bodyPr/>
          <a:p>
            <a:r>
              <a:rPr lang="en-US" smtClean="0"/>
              <a:t>Click to edit Master title style</a:t>
            </a:r>
            <a:endParaRPr lang="en-US"/>
          </a:p>
        </p:txBody>
      </p:sp>
      <p:sp>
        <p:nvSpPr>
          <p:cNvPr id="1048658" name="Vertical Text Placeholder 2"/>
          <p:cNvSpPr>
            <a:spLocks noGrp="1"/>
          </p:cNvSpPr>
          <p:nvPr>
            <p:ph type="body" orient="vert" idx="1"/>
          </p:nvPr>
        </p:nvSpPr>
        <p:spPr/>
        <p:txBody>
          <a:bodyPr anchor="ctr" vert="eaVert"/>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48659" name="Date Placeholder 3"/>
          <p:cNvSpPr>
            <a:spLocks noGrp="1"/>
          </p:cNvSpPr>
          <p:nvPr>
            <p:ph type="dt" sz="half" idx="10"/>
          </p:nvPr>
        </p:nvSpPr>
        <p:spPr/>
        <p:txBody>
          <a:bodyPr/>
          <a:p>
            <a:fld id="{B13A9747-A0A3-4A9A-9C42-94F50B3618B0}" type="datetimeFigureOut">
              <a:rPr lang="en-US" smtClean="0"/>
              <a:t>9/11/2020</a:t>
            </a:fld>
            <a:endParaRPr lang="en-US"/>
          </a:p>
        </p:txBody>
      </p:sp>
      <p:sp>
        <p:nvSpPr>
          <p:cNvPr id="1048660" name="Footer Placeholder 4"/>
          <p:cNvSpPr>
            <a:spLocks noGrp="1"/>
          </p:cNvSpPr>
          <p:nvPr>
            <p:ph type="ftr" sz="quarter" idx="11"/>
          </p:nvPr>
        </p:nvSpPr>
        <p:spPr/>
        <p:txBody>
          <a:bodyPr/>
          <a:p>
            <a:endParaRPr lang="en-US"/>
          </a:p>
        </p:txBody>
      </p:sp>
      <p:sp>
        <p:nvSpPr>
          <p:cNvPr id="1048661" name="Slide Number Placeholder 5"/>
          <p:cNvSpPr>
            <a:spLocks noGrp="1"/>
          </p:cNvSpPr>
          <p:nvPr>
            <p:ph type="sldNum" sz="quarter" idx="12"/>
          </p:nvPr>
        </p:nvSpPr>
        <p:spPr/>
        <p:txBody>
          <a:bodyPr/>
          <a:p>
            <a:fld id="{8263171F-D68D-42AB-8D16-04546BDF2B38}" type="slidenum">
              <a:rPr lang="en-US" smtClean="0"/>
              <a:t>‹#›</a:t>
            </a:fld>
            <a:endParaRPr lang="en-US"/>
          </a:p>
        </p:txBody>
      </p:sp>
      <p:grpSp>
        <p:nvGrpSpPr>
          <p:cNvPr id="62" name="Group 10"/>
          <p:cNvGrpSpPr/>
          <p:nvPr/>
        </p:nvGrpSpPr>
        <p:grpSpPr>
          <a:xfrm>
            <a:off x="1172584" y="1392217"/>
            <a:ext cx="6779110" cy="923330"/>
            <a:chOff x="1172584" y="1381459"/>
            <a:chExt cx="6779110" cy="923330"/>
          </a:xfrm>
        </p:grpSpPr>
        <p:sp>
          <p:nvSpPr>
            <p:cNvPr id="1048662" name="TextBox 14"/>
            <p:cNvSpPr txBox="1"/>
            <p:nvPr/>
          </p:nvSpPr>
          <p:spPr>
            <a:xfrm>
              <a:off x="4147073" y="1381459"/>
              <a:ext cx="877163" cy="923330"/>
            </a:xfrm>
            <a:prstGeom prst="rect"/>
            <a:noFill/>
          </p:spPr>
          <p:txBody>
            <a:bodyPr rtlCol="0" wrap="none">
              <a:spAutoFit/>
            </a:bodyPr>
            <a:p>
              <a:r>
                <a:rPr dirty="0" sz="5400" lang="en-US" smtClean="0">
                  <a:solidFill>
                    <a:schemeClr val="tx2">
                      <a:lumMod val="60000"/>
                      <a:lumOff val="40000"/>
                    </a:schemeClr>
                  </a:solidFill>
                  <a:latin typeface="Wingdings" pitchFamily="2" charset="2"/>
                </a:rPr>
                <a:t></a:t>
              </a:r>
              <a:endParaRPr dirty="0" sz="5400" lang="en-US">
                <a:solidFill>
                  <a:schemeClr val="tx2">
                    <a:lumMod val="60000"/>
                    <a:lumOff val="40000"/>
                  </a:schemeClr>
                </a:solidFill>
                <a:latin typeface="Wingdings" pitchFamily="2" charset="2"/>
              </a:endParaRPr>
            </a:p>
          </p:txBody>
        </p:sp>
        <p:cxnSp>
          <p:nvCxnSpPr>
            <p:cNvPr id="3145736" name="Straight Connector 15"/>
            <p:cNvCxnSpPr>
              <a:cxnSpLocks/>
            </p:cNvCxnSpPr>
            <p:nvPr/>
          </p:nvCxnSpPr>
          <p:spPr>
            <a:xfrm rot="10800000">
              <a:off x="1172584" y="1925620"/>
              <a:ext cx="3119718" cy="1588"/>
            </a:xfrm>
            <a:prstGeom prst="line"/>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3145737" name="Straight Connector 16"/>
            <p:cNvCxnSpPr>
              <a:cxnSpLocks/>
            </p:cNvCxnSpPr>
            <p:nvPr/>
          </p:nvCxnSpPr>
          <p:spPr>
            <a:xfrm rot="10800000">
              <a:off x="4831976" y="1922650"/>
              <a:ext cx="3119718" cy="1588"/>
            </a:xfrm>
            <a:prstGeom prst="line"/>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Vertical Title and Text">
    <p:spTree>
      <p:nvGrpSpPr>
        <p:cNvPr id="58" name=""/>
        <p:cNvGrpSpPr/>
        <p:nvPr/>
      </p:nvGrpSpPr>
      <p:grpSpPr>
        <a:xfrm>
          <a:off x="0" y="0"/>
          <a:ext cx="0" cy="0"/>
          <a:chOff x="0" y="0"/>
          <a:chExt cx="0" cy="0"/>
        </a:xfrm>
      </p:grpSpPr>
      <p:sp>
        <p:nvSpPr>
          <p:cNvPr id="1048645" name="Vertical Title 1"/>
          <p:cNvSpPr>
            <a:spLocks noGrp="1"/>
          </p:cNvSpPr>
          <p:nvPr>
            <p:ph type="title" orient="vert"/>
          </p:nvPr>
        </p:nvSpPr>
        <p:spPr>
          <a:xfrm>
            <a:off x="6766560" y="559398"/>
            <a:ext cx="1678193" cy="5566765"/>
          </a:xfrm>
        </p:spPr>
        <p:txBody>
          <a:bodyPr vert="eaVert"/>
          <a:p>
            <a:r>
              <a:rPr lang="en-US" smtClean="0"/>
              <a:t>Click to edit Master title style</a:t>
            </a:r>
            <a:endParaRPr dirty="0" lang="en-US"/>
          </a:p>
        </p:txBody>
      </p:sp>
      <p:sp>
        <p:nvSpPr>
          <p:cNvPr id="1048646" name="Vertical Text Placeholder 2"/>
          <p:cNvSpPr>
            <a:spLocks noGrp="1"/>
          </p:cNvSpPr>
          <p:nvPr>
            <p:ph type="body" orient="vert" idx="1"/>
          </p:nvPr>
        </p:nvSpPr>
        <p:spPr>
          <a:xfrm>
            <a:off x="688488" y="849854"/>
            <a:ext cx="5507917" cy="5023821"/>
          </a:xfrm>
        </p:spPr>
        <p:txBody>
          <a:bodyPr vert="eaVert"/>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48647" name="Date Placeholder 3"/>
          <p:cNvSpPr>
            <a:spLocks noGrp="1"/>
          </p:cNvSpPr>
          <p:nvPr>
            <p:ph type="dt" sz="half" idx="10"/>
          </p:nvPr>
        </p:nvSpPr>
        <p:spPr/>
        <p:txBody>
          <a:bodyPr/>
          <a:p>
            <a:fld id="{B13A9747-A0A3-4A9A-9C42-94F50B3618B0}" type="datetimeFigureOut">
              <a:rPr lang="en-US" smtClean="0"/>
              <a:t>9/11/2020</a:t>
            </a:fld>
            <a:endParaRPr lang="en-US"/>
          </a:p>
        </p:txBody>
      </p:sp>
      <p:sp>
        <p:nvSpPr>
          <p:cNvPr id="1048648" name="Footer Placeholder 4"/>
          <p:cNvSpPr>
            <a:spLocks noGrp="1"/>
          </p:cNvSpPr>
          <p:nvPr>
            <p:ph type="ftr" sz="quarter" idx="11"/>
          </p:nvPr>
        </p:nvSpPr>
        <p:spPr/>
        <p:txBody>
          <a:bodyPr/>
          <a:p>
            <a:endParaRPr lang="en-US"/>
          </a:p>
        </p:txBody>
      </p:sp>
      <p:sp>
        <p:nvSpPr>
          <p:cNvPr id="1048649" name="Slide Number Placeholder 5"/>
          <p:cNvSpPr>
            <a:spLocks noGrp="1"/>
          </p:cNvSpPr>
          <p:nvPr>
            <p:ph type="sldNum" sz="quarter" idx="12"/>
          </p:nvPr>
        </p:nvSpPr>
        <p:spPr/>
        <p:txBody>
          <a:bodyPr/>
          <a:p>
            <a:fld id="{8263171F-D68D-42AB-8D16-04546BDF2B38}" type="slidenum">
              <a:rPr lang="en-US" smtClean="0"/>
              <a:t>‹#›</a:t>
            </a:fld>
            <a:endParaRPr lang="en-US"/>
          </a:p>
        </p:txBody>
      </p:sp>
      <p:grpSp>
        <p:nvGrpSpPr>
          <p:cNvPr id="59" name="Group 10"/>
          <p:cNvGrpSpPr/>
          <p:nvPr/>
        </p:nvGrpSpPr>
        <p:grpSpPr>
          <a:xfrm rot="5400000">
            <a:off x="3909050" y="2880823"/>
            <a:ext cx="5480154" cy="923330"/>
            <a:chOff x="1815339" y="1381459"/>
            <a:chExt cx="5480154" cy="923330"/>
          </a:xfrm>
        </p:grpSpPr>
        <p:sp>
          <p:nvSpPr>
            <p:cNvPr id="1048650" name="TextBox 11"/>
            <p:cNvSpPr txBox="1"/>
            <p:nvPr/>
          </p:nvSpPr>
          <p:spPr>
            <a:xfrm>
              <a:off x="4147073" y="1381459"/>
              <a:ext cx="877163" cy="923330"/>
            </a:xfrm>
            <a:prstGeom prst="rect"/>
            <a:noFill/>
          </p:spPr>
          <p:txBody>
            <a:bodyPr rtlCol="0" wrap="none">
              <a:spAutoFit/>
            </a:bodyPr>
            <a:p>
              <a:r>
                <a:rPr dirty="0" sz="5400" lang="en-US" smtClean="0">
                  <a:solidFill>
                    <a:schemeClr val="tx2">
                      <a:lumMod val="60000"/>
                      <a:lumOff val="40000"/>
                    </a:schemeClr>
                  </a:solidFill>
                  <a:latin typeface="Wingdings" pitchFamily="2" charset="2"/>
                </a:rPr>
                <a:t></a:t>
              </a:r>
              <a:endParaRPr dirty="0" sz="5400" lang="en-US">
                <a:solidFill>
                  <a:schemeClr val="tx2">
                    <a:lumMod val="60000"/>
                    <a:lumOff val="40000"/>
                  </a:schemeClr>
                </a:solidFill>
                <a:latin typeface="Wingdings" pitchFamily="2" charset="2"/>
              </a:endParaRPr>
            </a:p>
          </p:txBody>
        </p:sp>
        <p:cxnSp>
          <p:nvCxnSpPr>
            <p:cNvPr id="3145734" name="Straight Connector 12"/>
            <p:cNvCxnSpPr>
              <a:cxnSpLocks/>
            </p:cNvCxnSpPr>
            <p:nvPr/>
          </p:nvCxnSpPr>
          <p:spPr>
            <a:xfrm flipH="1" flipV="1">
              <a:off x="1815339" y="1924709"/>
              <a:ext cx="2468880" cy="2505"/>
            </a:xfrm>
            <a:prstGeom prst="line"/>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3145735" name="Straight Connector 13"/>
            <p:cNvCxnSpPr>
              <a:cxnSpLocks/>
            </p:cNvCxnSpPr>
            <p:nvPr/>
          </p:nvCxnSpPr>
          <p:spPr>
            <a:xfrm rot="10800000">
              <a:off x="4826613" y="1927417"/>
              <a:ext cx="2468880" cy="1588"/>
            </a:xfrm>
            <a:prstGeom prst="line"/>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2" name=""/>
        <p:cNvGrpSpPr/>
        <p:nvPr/>
      </p:nvGrpSpPr>
      <p:grpSpPr>
        <a:xfrm>
          <a:off x="0" y="0"/>
          <a:ext cx="0" cy="0"/>
          <a:chOff x="0" y="0"/>
          <a:chExt cx="0" cy="0"/>
        </a:xfrm>
      </p:grpSpPr>
      <p:sp>
        <p:nvSpPr>
          <p:cNvPr id="1048576" name="Rectangle 6"/>
          <p:cNvSpPr/>
          <p:nvPr/>
        </p:nvSpPr>
        <p:spPr>
          <a:xfrm>
            <a:off x="0" y="0"/>
            <a:ext cx="9144000" cy="6858000"/>
          </a:xfrm>
          <a:prstGeom prst="rect"/>
          <a:gradFill flip="none" rotWithShape="1">
            <a:gsLst>
              <a:gs pos="83000">
                <a:schemeClr val="bg1">
                  <a:alpha val="11000"/>
                </a:schemeClr>
              </a:gs>
              <a:gs pos="100000">
                <a:schemeClr val="bg2">
                  <a:lumMod val="75000"/>
                  <a:alpha val="23000"/>
                </a:schemeClr>
              </a:gs>
            </a:gsLst>
            <a:path path="rect">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lang="en-US"/>
          </a:p>
        </p:txBody>
      </p:sp>
      <p:sp>
        <p:nvSpPr>
          <p:cNvPr id="1048577" name="Title Placeholder 1"/>
          <p:cNvSpPr>
            <a:spLocks noGrp="1"/>
          </p:cNvSpPr>
          <p:nvPr>
            <p:ph type="title"/>
          </p:nvPr>
        </p:nvSpPr>
        <p:spPr>
          <a:xfrm>
            <a:off x="688490" y="570156"/>
            <a:ext cx="7756263" cy="1054250"/>
          </a:xfrm>
          <a:prstGeom prst="rect"/>
        </p:spPr>
        <p:txBody>
          <a:bodyPr anchor="ctr" bIns="45720" lIns="91440" rIns="91440" rtlCol="0" tIns="45720" vert="horz">
            <a:noAutofit/>
          </a:bodyPr>
          <a:p>
            <a:r>
              <a:rPr lang="en-US" smtClean="0"/>
              <a:t>Click to edit Master title style</a:t>
            </a:r>
            <a:endParaRPr dirty="0" lang="en-US"/>
          </a:p>
        </p:txBody>
      </p:sp>
      <p:sp>
        <p:nvSpPr>
          <p:cNvPr id="1048578" name="Text Placeholder 2"/>
          <p:cNvSpPr>
            <a:spLocks noGrp="1"/>
          </p:cNvSpPr>
          <p:nvPr>
            <p:ph type="body" idx="1"/>
          </p:nvPr>
        </p:nvSpPr>
        <p:spPr>
          <a:xfrm>
            <a:off x="699247" y="2248347"/>
            <a:ext cx="7745505" cy="3877815"/>
          </a:xfrm>
          <a:prstGeom prst="rect"/>
        </p:spPr>
        <p:txBody>
          <a:bodyPr bIns="45720" lIns="91440" rIns="91440" rtlCol="0" tIns="45720" vert="horz">
            <a:normAutofit/>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lang="en-US"/>
          </a:p>
        </p:txBody>
      </p:sp>
      <p:sp>
        <p:nvSpPr>
          <p:cNvPr id="1048579" name="Date Placeholder 3"/>
          <p:cNvSpPr>
            <a:spLocks noGrp="1"/>
          </p:cNvSpPr>
          <p:nvPr>
            <p:ph type="dt" sz="half" idx="2"/>
          </p:nvPr>
        </p:nvSpPr>
        <p:spPr>
          <a:xfrm>
            <a:off x="360378" y="6161442"/>
            <a:ext cx="2133600" cy="365125"/>
          </a:xfrm>
          <a:prstGeom prst="rect"/>
        </p:spPr>
        <p:txBody>
          <a:bodyPr anchor="ctr" bIns="45720" lIns="91440" rIns="91440" rtlCol="0" tIns="45720" vert="horz"/>
          <a:lstStyle>
            <a:lvl1pPr algn="l">
              <a:defRPr sz="1200">
                <a:solidFill>
                  <a:schemeClr val="tx2"/>
                </a:solidFill>
              </a:defRPr>
            </a:lvl1pPr>
          </a:lstStyle>
          <a:p>
            <a:fld id="{B13A9747-A0A3-4A9A-9C42-94F50B3618B0}" type="datetimeFigureOut">
              <a:rPr lang="en-US" smtClean="0"/>
              <a:t>9/11/2020</a:t>
            </a:fld>
            <a:endParaRPr lang="en-US"/>
          </a:p>
        </p:txBody>
      </p:sp>
      <p:sp>
        <p:nvSpPr>
          <p:cNvPr id="1048580" name="Footer Placeholder 4"/>
          <p:cNvSpPr>
            <a:spLocks noGrp="1"/>
          </p:cNvSpPr>
          <p:nvPr>
            <p:ph type="ftr" sz="quarter" idx="3"/>
          </p:nvPr>
        </p:nvSpPr>
        <p:spPr>
          <a:xfrm>
            <a:off x="3124200" y="6161442"/>
            <a:ext cx="2895600" cy="365125"/>
          </a:xfrm>
          <a:prstGeom prst="rect"/>
        </p:spPr>
        <p:txBody>
          <a:bodyPr anchor="ctr" bIns="45720" lIns="91440" rIns="91440" rtlCol="0" tIns="45720" vert="horz"/>
          <a:lstStyle>
            <a:lvl1pPr algn="ctr">
              <a:defRPr sz="1200">
                <a:solidFill>
                  <a:schemeClr val="tx2"/>
                </a:solidFill>
              </a:defRPr>
            </a:lvl1pPr>
          </a:lstStyle>
          <a:p>
            <a:endParaRPr lang="en-US"/>
          </a:p>
        </p:txBody>
      </p:sp>
      <p:sp>
        <p:nvSpPr>
          <p:cNvPr id="1048581" name="Slide Number Placeholder 5"/>
          <p:cNvSpPr>
            <a:spLocks noGrp="1"/>
          </p:cNvSpPr>
          <p:nvPr>
            <p:ph type="sldNum" sz="quarter" idx="4"/>
          </p:nvPr>
        </p:nvSpPr>
        <p:spPr>
          <a:xfrm>
            <a:off x="6639264" y="6161442"/>
            <a:ext cx="2133600" cy="365125"/>
          </a:xfrm>
          <a:prstGeom prst="rect"/>
        </p:spPr>
        <p:txBody>
          <a:bodyPr anchor="ctr" bIns="45720" lIns="91440" rIns="91440" rtlCol="0" tIns="45720" vert="horz"/>
          <a:lstStyle>
            <a:lvl1pPr algn="r">
              <a:defRPr sz="1200">
                <a:solidFill>
                  <a:schemeClr val="tx2"/>
                </a:solidFill>
              </a:defRPr>
            </a:lvl1pPr>
          </a:lstStyle>
          <a:p>
            <a:fld id="{8263171F-D68D-42AB-8D16-04546BDF2B38}" type="slidenum">
              <a:rPr lang="en-US" smtClean="0"/>
              <a:t>‹#›</a:t>
            </a:fld>
            <a:endParaRPr lang="en-US"/>
          </a:p>
        </p:txBody>
      </p:sp>
    </p:spTree>
  </p:cSld>
  <p:clrMap accent1="accent1" accent2="accent2" accent3="accent3" accent4="accent4" accent5="accent5" accent6="accent6" bg1="lt1" bg2="lt2" tx1="dk1" tx2="dk2"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eaLnBrk="1" hangingPunct="1" latinLnBrk="0" rtl="0">
        <a:spcBef>
          <a:spcPct val="0"/>
        </a:spcBef>
        <a:buNone/>
        <a:defRPr sz="540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algn="l" defTabSz="914400" eaLnBrk="1" hangingPunct="1" indent="-365760" latinLnBrk="0" marL="365760" rtl="0">
        <a:spcBef>
          <a:spcPct val="20000"/>
        </a:spcBef>
        <a:buClr>
          <a:schemeClr val="accent1"/>
        </a:buClr>
        <a:buFont typeface="Wingdings" pitchFamily="2" charset="2"/>
        <a:buChar char=""/>
        <a:defRPr sz="2400" kern="1200">
          <a:solidFill>
            <a:schemeClr val="tx1">
              <a:lumMod val="85000"/>
              <a:lumOff val="15000"/>
            </a:schemeClr>
          </a:solidFill>
          <a:latin typeface="+mn-lt"/>
          <a:ea typeface="+mn-ea"/>
          <a:cs typeface="+mn-cs"/>
        </a:defRPr>
      </a:lvl1pPr>
      <a:lvl2pPr algn="l" defTabSz="914400" eaLnBrk="1" hangingPunct="1" indent="-365760" latinLnBrk="0" marL="777240" rtl="0">
        <a:spcBef>
          <a:spcPct val="20000"/>
        </a:spcBef>
        <a:buClr>
          <a:schemeClr val="accent1"/>
        </a:buClr>
        <a:buFont typeface="Wingdings" pitchFamily="2" charset="2"/>
        <a:buChar char=""/>
        <a:defRPr sz="2200" kern="1200">
          <a:solidFill>
            <a:schemeClr val="tx1">
              <a:lumMod val="85000"/>
              <a:lumOff val="15000"/>
            </a:schemeClr>
          </a:solidFill>
          <a:latin typeface="+mn-lt"/>
          <a:ea typeface="+mn-ea"/>
          <a:cs typeface="+mn-cs"/>
        </a:defRPr>
      </a:lvl2pPr>
      <a:lvl3pPr algn="l" defTabSz="914400" eaLnBrk="1" hangingPunct="1" indent="-365760" latinLnBrk="0" marL="1143000" rtl="0">
        <a:spcBef>
          <a:spcPct val="20000"/>
        </a:spcBef>
        <a:buClr>
          <a:schemeClr val="accent1"/>
        </a:buClr>
        <a:buFont typeface="Wingdings" pitchFamily="2" charset="2"/>
        <a:buChar char=""/>
        <a:defRPr sz="2000" kern="1200">
          <a:solidFill>
            <a:schemeClr val="tx1">
              <a:lumMod val="85000"/>
              <a:lumOff val="15000"/>
            </a:schemeClr>
          </a:solidFill>
          <a:latin typeface="+mn-lt"/>
          <a:ea typeface="+mn-ea"/>
          <a:cs typeface="+mn-cs"/>
        </a:defRPr>
      </a:lvl3pPr>
      <a:lvl4pPr algn="l" defTabSz="914400" eaLnBrk="1" hangingPunct="1" indent="-320040" latinLnBrk="0" marL="1508760" rtl="0">
        <a:spcBef>
          <a:spcPct val="20000"/>
        </a:spcBef>
        <a:buClr>
          <a:schemeClr val="accent1"/>
        </a:buClr>
        <a:buFont typeface="Wingdings" pitchFamily="2" charset="2"/>
        <a:buChar char=""/>
        <a:defRPr sz="1800" kern="1200">
          <a:solidFill>
            <a:schemeClr val="tx1">
              <a:lumMod val="85000"/>
              <a:lumOff val="15000"/>
            </a:schemeClr>
          </a:solidFill>
          <a:latin typeface="+mn-lt"/>
          <a:ea typeface="+mn-ea"/>
          <a:cs typeface="+mn-cs"/>
        </a:defRPr>
      </a:lvl4pPr>
      <a:lvl5pPr algn="l" defTabSz="914400" eaLnBrk="1" hangingPunct="1" indent="-320040" latinLnBrk="0" marL="1828800" rtl="0">
        <a:spcBef>
          <a:spcPct val="20000"/>
        </a:spcBef>
        <a:buClr>
          <a:schemeClr val="accent1"/>
        </a:buClr>
        <a:buFont typeface="Wingdings" pitchFamily="2" charset="2"/>
        <a:buChar char=""/>
        <a:defRPr sz="1600" kern="1200">
          <a:solidFill>
            <a:schemeClr val="tx1">
              <a:lumMod val="85000"/>
              <a:lumOff val="15000"/>
            </a:schemeClr>
          </a:solidFill>
          <a:latin typeface="+mn-lt"/>
          <a:ea typeface="+mn-ea"/>
          <a:cs typeface="+mn-cs"/>
        </a:defRPr>
      </a:lvl5pPr>
      <a:lvl6pPr algn="l" defTabSz="914400" eaLnBrk="1" hangingPunct="1" indent="-274320" latinLnBrk="0" marL="2148840" rtl="0">
        <a:spcBef>
          <a:spcPts val="400"/>
        </a:spcBef>
        <a:buClr>
          <a:schemeClr val="accent1"/>
        </a:buClr>
        <a:buFont typeface="Wingdings" pitchFamily="2" charset="2"/>
        <a:buChar char=""/>
        <a:defRPr sz="1400" kern="1200">
          <a:solidFill>
            <a:schemeClr val="tx1"/>
          </a:solidFill>
          <a:latin typeface="+mn-lt"/>
          <a:ea typeface="+mn-ea"/>
          <a:cs typeface="+mn-cs"/>
        </a:defRPr>
      </a:lvl6pPr>
      <a:lvl7pPr algn="l" defTabSz="914400" eaLnBrk="1" hangingPunct="1" indent="-274320" latinLnBrk="0" marL="2468880" rtl="0">
        <a:spcBef>
          <a:spcPts val="400"/>
        </a:spcBef>
        <a:buClr>
          <a:schemeClr val="accent1"/>
        </a:buClr>
        <a:buFont typeface="Wingdings" pitchFamily="2" charset="2"/>
        <a:buChar char=""/>
        <a:defRPr sz="1400" kern="1200">
          <a:solidFill>
            <a:schemeClr val="tx1"/>
          </a:solidFill>
          <a:latin typeface="+mn-lt"/>
          <a:ea typeface="+mn-ea"/>
          <a:cs typeface="+mn-cs"/>
        </a:defRPr>
      </a:lvl7pPr>
      <a:lvl8pPr algn="l" defTabSz="914400" eaLnBrk="1" hangingPunct="1" indent="-274320" latinLnBrk="0" marL="2788920" rtl="0">
        <a:spcBef>
          <a:spcPts val="400"/>
        </a:spcBef>
        <a:buClr>
          <a:schemeClr val="accent1"/>
        </a:buClr>
        <a:buFont typeface="Wingdings" pitchFamily="2" charset="2"/>
        <a:buChar char=""/>
        <a:defRPr sz="1400" kern="1200">
          <a:solidFill>
            <a:schemeClr val="tx1"/>
          </a:solidFill>
          <a:latin typeface="+mn-lt"/>
          <a:ea typeface="+mn-ea"/>
          <a:cs typeface="+mn-cs"/>
        </a:defRPr>
      </a:lvl8pPr>
      <a:lvl9pPr algn="l" defTabSz="914400" eaLnBrk="1" hangingPunct="1" indent="-274320" latinLnBrk="0" marL="3108960" rtl="0">
        <a:spcBef>
          <a:spcPts val="400"/>
        </a:spcBef>
        <a:buClr>
          <a:schemeClr val="accent1"/>
        </a:buClr>
        <a:buFont typeface="Wingdings" pitchFamily="2" charset="2"/>
        <a:buChar char=""/>
        <a:defRPr sz="14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1" Type="http://schemas.openxmlformats.org/officeDocument/2006/relationships/image" Target="../media/image4.jpeg"/><Relationship Id="rId2" Type="http://schemas.openxmlformats.org/officeDocument/2006/relationships/slideLayout" Target="../slideLayouts/slideLayout2.xml"/><Relationship Id="rId3"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1" Type="http://schemas.openxmlformats.org/officeDocument/2006/relationships/image" Target="../media/image5.jpeg"/><Relationship Id="rId2" Type="http://schemas.openxmlformats.org/officeDocument/2006/relationships/slideLayout" Target="../slideLayouts/slideLayout2.xml"/><Relationship Id="rId3"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6" name=""/>
        <p:cNvGrpSpPr/>
        <p:nvPr/>
      </p:nvGrpSpPr>
      <p:grpSpPr>
        <a:xfrm>
          <a:off x="0" y="0"/>
          <a:ext cx="0" cy="0"/>
          <a:chOff x="0" y="0"/>
          <a:chExt cx="0" cy="0"/>
        </a:xfrm>
      </p:grpSpPr>
      <p:sp>
        <p:nvSpPr>
          <p:cNvPr id="1048588" name="Title 1"/>
          <p:cNvSpPr>
            <a:spLocks noGrp="1"/>
          </p:cNvSpPr>
          <p:nvPr>
            <p:ph type="ctrTitle"/>
          </p:nvPr>
        </p:nvSpPr>
        <p:spPr/>
        <p:txBody>
          <a:bodyPr/>
          <a:p>
            <a:r>
              <a:rPr dirty="0" lang="en-US" smtClean="0"/>
              <a:t>Evolution of Implementation Theory</a:t>
            </a:r>
            <a:endParaRPr dirty="0" lang="en-US"/>
          </a:p>
        </p:txBody>
      </p:sp>
      <p:sp>
        <p:nvSpPr>
          <p:cNvPr id="1048589" name="Subtitle 2"/>
          <p:cNvSpPr>
            <a:spLocks noGrp="1"/>
          </p:cNvSpPr>
          <p:nvPr>
            <p:ph type="subTitle" idx="1"/>
          </p:nvPr>
        </p:nvSpPr>
        <p:spPr/>
        <p:txBody>
          <a:bodyPr/>
          <a:p>
            <a:r>
              <a:rPr dirty="0" lang="en-US" smtClean="0"/>
              <a:t>Student’s Name </a:t>
            </a:r>
          </a:p>
          <a:p>
            <a:r>
              <a:rPr dirty="0" lang="en-US" smtClean="0"/>
              <a:t>Institutional Affiliation’s </a:t>
            </a:r>
            <a:endParaRPr dirty="0" lang="en-US"/>
          </a:p>
        </p:txBody>
      </p:sp>
    </p:spTree>
  </p:cSld>
  <p:clrMapOvr>
    <a:masterClrMapping/>
  </p:clrMapOvr>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30" name=""/>
        <p:cNvGrpSpPr/>
        <p:nvPr/>
      </p:nvGrpSpPr>
      <p:grpSpPr>
        <a:xfrm>
          <a:off x="0" y="0"/>
          <a:ext cx="0" cy="0"/>
          <a:chOff x="0" y="0"/>
          <a:chExt cx="0" cy="0"/>
        </a:xfrm>
      </p:grpSpPr>
      <p:sp>
        <p:nvSpPr>
          <p:cNvPr id="1048596" name="Content Placeholder 1"/>
          <p:cNvSpPr>
            <a:spLocks noGrp="1"/>
          </p:cNvSpPr>
          <p:nvPr>
            <p:ph idx="1"/>
          </p:nvPr>
        </p:nvSpPr>
        <p:spPr/>
        <p:txBody>
          <a:bodyPr>
            <a:normAutofit fontScale="95833" lnSpcReduction="10000"/>
          </a:bodyPr>
          <a:p>
            <a:r>
              <a:rPr dirty="0" lang="en-US" smtClean="0"/>
              <a:t>In public policy, two things stand out:</a:t>
            </a:r>
          </a:p>
          <a:p>
            <a:r>
              <a:rPr dirty="0" lang="en-US" smtClean="0"/>
              <a:t>1. Implementation </a:t>
            </a:r>
          </a:p>
          <a:p>
            <a:r>
              <a:rPr dirty="0" lang="en-US" smtClean="0"/>
              <a:t>2. Evaluation </a:t>
            </a:r>
          </a:p>
          <a:p>
            <a:r>
              <a:rPr dirty="0" lang="en-US" smtClean="0"/>
              <a:t>Implementation refers to the experience which evaluation provides </a:t>
            </a:r>
          </a:p>
          <a:p>
            <a:r>
              <a:rPr dirty="0" lang="en-US" smtClean="0"/>
              <a:t>While, evaluation refers to intelligence to understand what is happening (Pressman &amp; </a:t>
            </a:r>
            <a:r>
              <a:rPr dirty="0" lang="en-US" err="1" smtClean="0"/>
              <a:t>Wildavsky</a:t>
            </a:r>
            <a:r>
              <a:rPr dirty="0" lang="en-US" smtClean="0"/>
              <a:t>, 1973)</a:t>
            </a:r>
          </a:p>
          <a:p>
            <a:r>
              <a:rPr dirty="0" lang="en-US" smtClean="0"/>
              <a:t>Implementation theory offers basis to: </a:t>
            </a:r>
          </a:p>
          <a:p>
            <a:r>
              <a:rPr dirty="0" lang="en-US" smtClean="0"/>
              <a:t>Understand and predict factors that influence a public policy</a:t>
            </a:r>
          </a:p>
        </p:txBody>
      </p:sp>
      <p:sp>
        <p:nvSpPr>
          <p:cNvPr id="1048597" name="Title 2"/>
          <p:cNvSpPr>
            <a:spLocks noGrp="1"/>
          </p:cNvSpPr>
          <p:nvPr>
            <p:ph type="title"/>
          </p:nvPr>
        </p:nvSpPr>
        <p:spPr/>
        <p:txBody>
          <a:bodyPr/>
          <a:p>
            <a:r>
              <a:rPr dirty="0" lang="en-US" smtClean="0"/>
              <a:t>Implementation Theory</a:t>
            </a:r>
            <a:endParaRPr dirty="0" lang="en-US"/>
          </a:p>
        </p:txBody>
      </p:sp>
    </p:spTree>
  </p:cSld>
  <p:clrMapOvr>
    <a:masterClrMapping/>
  </p:clrMapOvr>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601" name="Content Placeholder 1"/>
          <p:cNvSpPr>
            <a:spLocks noGrp="1"/>
          </p:cNvSpPr>
          <p:nvPr>
            <p:ph idx="1"/>
          </p:nvPr>
        </p:nvSpPr>
        <p:spPr/>
        <p:txBody>
          <a:bodyPr/>
          <a:p>
            <a:r>
              <a:rPr dirty="0" lang="en-US" smtClean="0"/>
              <a:t>The gap between science and practice is longstanding (</a:t>
            </a:r>
            <a:r>
              <a:rPr dirty="0" lang="en-US" err="1" smtClean="0"/>
              <a:t>Wandersman</a:t>
            </a:r>
            <a:r>
              <a:rPr dirty="0" lang="en-US" smtClean="0"/>
              <a:t> et al., 2008)</a:t>
            </a:r>
          </a:p>
          <a:p>
            <a:r>
              <a:rPr dirty="0" lang="en-US" smtClean="0"/>
              <a:t>New approaches supplement the theory to practice </a:t>
            </a:r>
          </a:p>
          <a:p>
            <a:r>
              <a:rPr dirty="0" lang="en-US" smtClean="0"/>
              <a:t>Doing things the same way will lead to the same outcome </a:t>
            </a:r>
          </a:p>
          <a:p>
            <a:r>
              <a:rPr dirty="0" lang="en-US" smtClean="0"/>
              <a:t>Evolution of implementation theory seeks to change that outcome </a:t>
            </a:r>
          </a:p>
          <a:p>
            <a:r>
              <a:rPr dirty="0" lang="en-US" smtClean="0"/>
              <a:t>By applying new approaches to supplement the existing approaches</a:t>
            </a:r>
          </a:p>
        </p:txBody>
      </p:sp>
      <p:sp>
        <p:nvSpPr>
          <p:cNvPr id="1048602" name="Title 2"/>
          <p:cNvSpPr>
            <a:spLocks noGrp="1"/>
          </p:cNvSpPr>
          <p:nvPr>
            <p:ph type="title"/>
          </p:nvPr>
        </p:nvSpPr>
        <p:spPr/>
        <p:txBody>
          <a:bodyPr/>
          <a:p>
            <a:r>
              <a:rPr dirty="0" lang="en-US" smtClean="0"/>
              <a:t>Evolution of Implementation Theory</a:t>
            </a:r>
            <a:endParaRPr dirty="0" lang="en-US"/>
          </a:p>
        </p:txBody>
      </p:sp>
    </p:spTree>
  </p:cSld>
  <p:clrMapOvr>
    <a:masterClrMapping/>
  </p:clrMapOvr>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36" name=""/>
        <p:cNvGrpSpPr/>
        <p:nvPr/>
      </p:nvGrpSpPr>
      <p:grpSpPr>
        <a:xfrm>
          <a:off x="0" y="0"/>
          <a:ext cx="0" cy="0"/>
          <a:chOff x="0" y="0"/>
          <a:chExt cx="0" cy="0"/>
        </a:xfrm>
      </p:grpSpPr>
      <p:sp>
        <p:nvSpPr>
          <p:cNvPr id="1048606" name="Content Placeholder 1"/>
          <p:cNvSpPr>
            <a:spLocks noGrp="1"/>
          </p:cNvSpPr>
          <p:nvPr>
            <p:ph idx="1"/>
          </p:nvPr>
        </p:nvSpPr>
        <p:spPr/>
        <p:txBody>
          <a:bodyPr/>
          <a:p>
            <a:r>
              <a:rPr dirty="0" lang="en-US" smtClean="0"/>
              <a:t>Theories go through different stages </a:t>
            </a:r>
          </a:p>
          <a:p>
            <a:r>
              <a:rPr dirty="0" lang="en-US" smtClean="0"/>
              <a:t>John (2015) identifies the three core and distinct stages </a:t>
            </a:r>
          </a:p>
          <a:p>
            <a:r>
              <a:rPr dirty="0" lang="en-US" smtClean="0"/>
              <a:t>They include:</a:t>
            </a:r>
          </a:p>
          <a:p>
            <a:r>
              <a:rPr dirty="0" lang="en-US" smtClean="0"/>
              <a:t>Classic period-associated with rationality </a:t>
            </a:r>
          </a:p>
          <a:p>
            <a:r>
              <a:rPr dirty="0" lang="en-US" smtClean="0"/>
              <a:t>Synthesis age-considered agenda setting </a:t>
            </a:r>
          </a:p>
          <a:p>
            <a:r>
              <a:rPr dirty="0" lang="en-US" smtClean="0"/>
              <a:t>Political economic era-integrated new ideals as the policy begin to take shape (John, 2015)</a:t>
            </a:r>
          </a:p>
          <a:p>
            <a:r>
              <a:rPr dirty="0" lang="en-US" smtClean="0"/>
              <a:t>Politicians seek to influence every public policy</a:t>
            </a:r>
            <a:endParaRPr dirty="0" lang="en-US"/>
          </a:p>
        </p:txBody>
      </p:sp>
      <p:sp>
        <p:nvSpPr>
          <p:cNvPr id="1048607" name="Title 2"/>
          <p:cNvSpPr>
            <a:spLocks noGrp="1"/>
          </p:cNvSpPr>
          <p:nvPr>
            <p:ph type="title"/>
          </p:nvPr>
        </p:nvSpPr>
        <p:spPr/>
        <p:txBody>
          <a:bodyPr/>
          <a:p>
            <a:r>
              <a:rPr dirty="0" lang="en-US" smtClean="0"/>
              <a:t>Three-Distinct Ages of Theory</a:t>
            </a:r>
            <a:endParaRPr dirty="0" lang="en-US"/>
          </a:p>
        </p:txBody>
      </p:sp>
    </p:spTree>
  </p:cSld>
  <p:clrMapOvr>
    <a:masterClrMapping/>
  </p:clrMapOvr>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39" name=""/>
        <p:cNvGrpSpPr/>
        <p:nvPr/>
      </p:nvGrpSpPr>
      <p:grpSpPr>
        <a:xfrm>
          <a:off x="0" y="0"/>
          <a:ext cx="0" cy="0"/>
          <a:chOff x="0" y="0"/>
          <a:chExt cx="0" cy="0"/>
        </a:xfrm>
      </p:grpSpPr>
      <p:sp>
        <p:nvSpPr>
          <p:cNvPr id="1048611" name="Content Placeholder 1"/>
          <p:cNvSpPr>
            <a:spLocks noGrp="1"/>
          </p:cNvSpPr>
          <p:nvPr>
            <p:ph idx="1"/>
          </p:nvPr>
        </p:nvSpPr>
        <p:spPr/>
        <p:txBody>
          <a:bodyPr/>
          <a:p>
            <a:r>
              <a:rPr dirty="0" lang="en-US" smtClean="0"/>
              <a:t>Limited range of decision-making </a:t>
            </a:r>
          </a:p>
          <a:p>
            <a:r>
              <a:rPr dirty="0" lang="en-US" smtClean="0"/>
              <a:t>Choices are considered to be bound by rationality </a:t>
            </a:r>
          </a:p>
          <a:p>
            <a:r>
              <a:rPr dirty="0" lang="en-US" smtClean="0"/>
              <a:t>Limited norms and cognitive capacity (John, 2015)</a:t>
            </a:r>
          </a:p>
          <a:p>
            <a:r>
              <a:rPr dirty="0" lang="en-US" smtClean="0"/>
              <a:t>Decision-making reflects limited search for options </a:t>
            </a:r>
          </a:p>
          <a:p>
            <a:r>
              <a:rPr dirty="0" lang="en-US" smtClean="0"/>
              <a:t>Great influence come from the group with interests or bureaucracy </a:t>
            </a:r>
          </a:p>
          <a:p>
            <a:r>
              <a:rPr dirty="0" lang="en-US" smtClean="0"/>
              <a:t>Constrained role of institutions and limited decision-making </a:t>
            </a:r>
          </a:p>
          <a:p>
            <a:r>
              <a:rPr dirty="0" lang="en-US" smtClean="0"/>
              <a:t>Social forces take lead role in the policy-making </a:t>
            </a:r>
          </a:p>
        </p:txBody>
      </p:sp>
      <p:sp>
        <p:nvSpPr>
          <p:cNvPr id="1048612" name="Title 2"/>
          <p:cNvSpPr>
            <a:spLocks noGrp="1"/>
          </p:cNvSpPr>
          <p:nvPr>
            <p:ph type="title"/>
          </p:nvPr>
        </p:nvSpPr>
        <p:spPr/>
        <p:txBody>
          <a:bodyPr/>
          <a:p>
            <a:r>
              <a:rPr dirty="0" lang="en-US" smtClean="0"/>
              <a:t>Classic Stage</a:t>
            </a:r>
            <a:endParaRPr dirty="0" lang="en-US"/>
          </a:p>
        </p:txBody>
      </p:sp>
    </p:spTree>
  </p:cSld>
  <p:clrMapOvr>
    <a:masterClrMapping/>
  </p:clrMapOvr>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42" name=""/>
        <p:cNvGrpSpPr/>
        <p:nvPr/>
      </p:nvGrpSpPr>
      <p:grpSpPr>
        <a:xfrm>
          <a:off x="0" y="0"/>
          <a:ext cx="0" cy="0"/>
          <a:chOff x="0" y="0"/>
          <a:chExt cx="0" cy="0"/>
        </a:xfrm>
      </p:grpSpPr>
      <p:sp>
        <p:nvSpPr>
          <p:cNvPr id="1048616" name="Content Placeholder 1"/>
          <p:cNvSpPr>
            <a:spLocks noGrp="1"/>
          </p:cNvSpPr>
          <p:nvPr>
            <p:ph idx="1"/>
          </p:nvPr>
        </p:nvSpPr>
        <p:spPr/>
        <p:txBody>
          <a:bodyPr>
            <a:normAutofit fontScale="95833" lnSpcReduction="10000"/>
          </a:bodyPr>
          <a:p>
            <a:r>
              <a:rPr dirty="0" lang="en-US" smtClean="0"/>
              <a:t>People became more aware of the way public policies were made</a:t>
            </a:r>
          </a:p>
          <a:p>
            <a:r>
              <a:rPr dirty="0" lang="en-US" smtClean="0"/>
              <a:t>Most policies made in the 1990s</a:t>
            </a:r>
          </a:p>
          <a:p>
            <a:r>
              <a:rPr dirty="0" lang="en-US" smtClean="0"/>
              <a:t>Changes emerged from interactions of different factors</a:t>
            </a:r>
          </a:p>
          <a:p>
            <a:r>
              <a:rPr dirty="0" lang="en-US" smtClean="0"/>
              <a:t>This stage was formed by new ideas and arguments from scholars and publications in the 1980s (John, 2015; Sabatier, 1986)</a:t>
            </a:r>
          </a:p>
          <a:p>
            <a:r>
              <a:rPr dirty="0" lang="en-US" smtClean="0"/>
              <a:t>Takes into account of policy windows; problems, politics, and policies </a:t>
            </a:r>
            <a:endParaRPr dirty="0" lang="en-US"/>
          </a:p>
        </p:txBody>
      </p:sp>
      <p:sp>
        <p:nvSpPr>
          <p:cNvPr id="1048617" name="Title 2"/>
          <p:cNvSpPr>
            <a:spLocks noGrp="1"/>
          </p:cNvSpPr>
          <p:nvPr>
            <p:ph type="title"/>
          </p:nvPr>
        </p:nvSpPr>
        <p:spPr/>
        <p:txBody>
          <a:bodyPr/>
          <a:p>
            <a:r>
              <a:rPr dirty="0" lang="en-US" smtClean="0"/>
              <a:t>Synthesis Stage </a:t>
            </a:r>
            <a:endParaRPr dirty="0" lang="en-US"/>
          </a:p>
        </p:txBody>
      </p:sp>
    </p:spTree>
  </p:cSld>
  <p:clrMapOvr>
    <a:masterClrMapping/>
  </p:clrMapOvr>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45" name=""/>
        <p:cNvGrpSpPr/>
        <p:nvPr/>
      </p:nvGrpSpPr>
      <p:grpSpPr>
        <a:xfrm>
          <a:off x="0" y="0"/>
          <a:ext cx="0" cy="0"/>
          <a:chOff x="0" y="0"/>
          <a:chExt cx="0" cy="0"/>
        </a:xfrm>
      </p:grpSpPr>
      <p:sp>
        <p:nvSpPr>
          <p:cNvPr id="1048621" name="Content Placeholder 1"/>
          <p:cNvSpPr>
            <a:spLocks noGrp="1"/>
          </p:cNvSpPr>
          <p:nvPr>
            <p:ph idx="1"/>
          </p:nvPr>
        </p:nvSpPr>
        <p:spPr/>
        <p:txBody>
          <a:bodyPr/>
          <a:p>
            <a:r>
              <a:rPr dirty="0" lang="en-US" smtClean="0"/>
              <a:t>The most advanced intellectual developments witnessed over the years</a:t>
            </a:r>
          </a:p>
          <a:p>
            <a:r>
              <a:rPr dirty="0" lang="en-US" smtClean="0"/>
              <a:t>Operates on two dimensions:</a:t>
            </a:r>
          </a:p>
          <a:p>
            <a:r>
              <a:rPr dirty="0" lang="en-US" smtClean="0"/>
              <a:t>1. The role of economy in public policies </a:t>
            </a:r>
          </a:p>
          <a:p>
            <a:r>
              <a:rPr dirty="0" lang="en-US" smtClean="0"/>
              <a:t>2. The interrelationship between political and economic variables (John, 2015)</a:t>
            </a:r>
          </a:p>
          <a:p>
            <a:r>
              <a:rPr dirty="0" lang="en-US" smtClean="0"/>
              <a:t>Characterized by:</a:t>
            </a:r>
          </a:p>
          <a:p>
            <a:r>
              <a:rPr dirty="0" lang="en-US" smtClean="0"/>
              <a:t>-Context, role of institutions, system designs, and the role of stakeholders. </a:t>
            </a:r>
          </a:p>
        </p:txBody>
      </p:sp>
      <p:sp>
        <p:nvSpPr>
          <p:cNvPr id="1048622" name="Title 2"/>
          <p:cNvSpPr>
            <a:spLocks noGrp="1"/>
          </p:cNvSpPr>
          <p:nvPr>
            <p:ph type="title"/>
          </p:nvPr>
        </p:nvSpPr>
        <p:spPr/>
        <p:txBody>
          <a:bodyPr/>
          <a:p>
            <a:r>
              <a:rPr dirty="0" lang="en-US" smtClean="0"/>
              <a:t>Comparative Political Economy </a:t>
            </a:r>
            <a:endParaRPr dirty="0" lang="en-US"/>
          </a:p>
        </p:txBody>
      </p:sp>
      <p:pic>
        <p:nvPicPr>
          <p:cNvPr id="2097153" name="Picture 3"/>
          <p:cNvPicPr>
            <a:picLocks noChangeAspect="1"/>
          </p:cNvPicPr>
          <p:nvPr/>
        </p:nvPicPr>
        <p:blipFill>
          <a:blip xmlns:r="http://schemas.openxmlformats.org/officeDocument/2006/relationships" r:embed="rId1" cstate="print"/>
          <a:stretch>
            <a:fillRect/>
          </a:stretch>
        </p:blipFill>
        <p:spPr>
          <a:xfrm>
            <a:off x="7391400" y="2971800"/>
            <a:ext cx="1752600" cy="2057400"/>
          </a:xfrm>
          <a:prstGeom prst="rect"/>
        </p:spPr>
      </p:pic>
    </p:spTree>
  </p:cSld>
  <p:clrMapOvr>
    <a:masterClrMapping/>
  </p:clrMapOvr>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48" name=""/>
        <p:cNvGrpSpPr/>
        <p:nvPr/>
      </p:nvGrpSpPr>
      <p:grpSpPr>
        <a:xfrm>
          <a:off x="0" y="0"/>
          <a:ext cx="0" cy="0"/>
          <a:chOff x="0" y="0"/>
          <a:chExt cx="0" cy="0"/>
        </a:xfrm>
      </p:grpSpPr>
      <p:sp>
        <p:nvSpPr>
          <p:cNvPr id="1048626" name="Content Placeholder 1"/>
          <p:cNvSpPr>
            <a:spLocks noGrp="1"/>
          </p:cNvSpPr>
          <p:nvPr>
            <p:ph idx="1"/>
          </p:nvPr>
        </p:nvSpPr>
        <p:spPr/>
        <p:txBody>
          <a:bodyPr>
            <a:normAutofit lnSpcReduction="10000"/>
          </a:bodyPr>
          <a:p>
            <a:r>
              <a:rPr dirty="0" lang="en-US" smtClean="0"/>
              <a:t>Most policies take the top-down approach </a:t>
            </a:r>
          </a:p>
          <a:p>
            <a:r>
              <a:rPr dirty="0" lang="en-US" smtClean="0"/>
              <a:t>Top-down approach involves focusing on:</a:t>
            </a:r>
          </a:p>
          <a:p>
            <a:r>
              <a:rPr dirty="0" lang="en-US" smtClean="0"/>
              <a:t>-Clear and consistent goals </a:t>
            </a:r>
          </a:p>
          <a:p>
            <a:r>
              <a:rPr dirty="0" lang="en-US" smtClean="0"/>
              <a:t>-Knowledge on pertinent cause and impacts </a:t>
            </a:r>
          </a:p>
          <a:p>
            <a:r>
              <a:rPr dirty="0" lang="en-US" smtClean="0"/>
              <a:t>-Based on rational decision-making </a:t>
            </a:r>
          </a:p>
          <a:p>
            <a:r>
              <a:rPr dirty="0" lang="en-US" smtClean="0"/>
              <a:t>Bottom-up approach focuses on: </a:t>
            </a:r>
          </a:p>
          <a:p>
            <a:r>
              <a:rPr dirty="0" lang="en-US" smtClean="0"/>
              <a:t>-The target group as policy implementers</a:t>
            </a:r>
          </a:p>
          <a:p>
            <a:r>
              <a:rPr dirty="0" lang="en-US" smtClean="0"/>
              <a:t>-Special attention to the people </a:t>
            </a:r>
          </a:p>
          <a:p>
            <a:r>
              <a:rPr dirty="0" lang="en-US" smtClean="0"/>
              <a:t>Implementers have discretion </a:t>
            </a:r>
            <a:endParaRPr dirty="0" lang="en-US"/>
          </a:p>
        </p:txBody>
      </p:sp>
      <p:sp>
        <p:nvSpPr>
          <p:cNvPr id="1048627" name="Title 2"/>
          <p:cNvSpPr>
            <a:spLocks noGrp="1"/>
          </p:cNvSpPr>
          <p:nvPr>
            <p:ph type="title"/>
          </p:nvPr>
        </p:nvSpPr>
        <p:spPr/>
        <p:txBody>
          <a:bodyPr/>
          <a:p>
            <a:r>
              <a:rPr dirty="0" lang="en-US" smtClean="0"/>
              <a:t>Top-Down and Bottom-Up Approaches</a:t>
            </a:r>
            <a:endParaRPr dirty="0" lang="en-US"/>
          </a:p>
        </p:txBody>
      </p:sp>
      <p:pic>
        <p:nvPicPr>
          <p:cNvPr id="2097154" name="Picture 3"/>
          <p:cNvPicPr>
            <a:picLocks noChangeAspect="1"/>
          </p:cNvPicPr>
          <p:nvPr/>
        </p:nvPicPr>
        <p:blipFill>
          <a:blip xmlns:r="http://schemas.openxmlformats.org/officeDocument/2006/relationships" r:embed="rId1" cstate="print"/>
          <a:stretch>
            <a:fillRect/>
          </a:stretch>
        </p:blipFill>
        <p:spPr>
          <a:xfrm>
            <a:off x="5486400" y="5029200"/>
            <a:ext cx="3657600" cy="1892546"/>
          </a:xfrm>
          <a:prstGeom prst="rect"/>
        </p:spPr>
      </p:pic>
    </p:spTree>
  </p:cSld>
  <p:clrMapOvr>
    <a:masterClrMapping/>
  </p:clrMapOvr>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51" name=""/>
        <p:cNvGrpSpPr/>
        <p:nvPr/>
      </p:nvGrpSpPr>
      <p:grpSpPr>
        <a:xfrm>
          <a:off x="0" y="0"/>
          <a:ext cx="0" cy="0"/>
          <a:chOff x="0" y="0"/>
          <a:chExt cx="0" cy="0"/>
        </a:xfrm>
      </p:grpSpPr>
      <p:sp>
        <p:nvSpPr>
          <p:cNvPr id="1048631" name="Content Placeholder 1"/>
          <p:cNvSpPr>
            <a:spLocks noGrp="1"/>
          </p:cNvSpPr>
          <p:nvPr>
            <p:ph idx="1"/>
          </p:nvPr>
        </p:nvSpPr>
        <p:spPr/>
        <p:txBody>
          <a:bodyPr/>
          <a:p>
            <a:r>
              <a:rPr dirty="0" lang="en-US" smtClean="0"/>
              <a:t>Public policies go through series of processes in designing and implementation </a:t>
            </a:r>
          </a:p>
          <a:p>
            <a:r>
              <a:rPr dirty="0" lang="en-US" smtClean="0"/>
              <a:t>Through the stages of theory evolution, implementation of public policies have changed </a:t>
            </a:r>
          </a:p>
          <a:p>
            <a:r>
              <a:rPr dirty="0" lang="en-US" smtClean="0"/>
              <a:t>Expanding ideas and involvement of more stakeholders </a:t>
            </a:r>
          </a:p>
          <a:p>
            <a:r>
              <a:rPr dirty="0" lang="en-US" smtClean="0"/>
              <a:t>Implementation have become more involving </a:t>
            </a:r>
          </a:p>
          <a:p>
            <a:r>
              <a:rPr dirty="0" lang="en-US" smtClean="0"/>
              <a:t>This has also enhanced the evaluation process</a:t>
            </a:r>
          </a:p>
          <a:p>
            <a:r>
              <a:rPr dirty="0" lang="en-US" smtClean="0"/>
              <a:t>People are able to understand what is happening </a:t>
            </a:r>
            <a:endParaRPr dirty="0" lang="en-US"/>
          </a:p>
        </p:txBody>
      </p:sp>
      <p:sp>
        <p:nvSpPr>
          <p:cNvPr id="1048632" name="Title 2"/>
          <p:cNvSpPr>
            <a:spLocks noGrp="1"/>
          </p:cNvSpPr>
          <p:nvPr>
            <p:ph type="title"/>
          </p:nvPr>
        </p:nvSpPr>
        <p:spPr/>
        <p:txBody>
          <a:bodyPr/>
          <a:p>
            <a:r>
              <a:rPr dirty="0" lang="en-US" smtClean="0"/>
              <a:t>Conclusion </a:t>
            </a:r>
            <a:endParaRPr dirty="0" lang="en-US"/>
          </a:p>
        </p:txBody>
      </p:sp>
    </p:spTree>
  </p:cSld>
  <p:clrMapOvr>
    <a:masterClrMapping/>
  </p:clrMapOvr>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54" name=""/>
        <p:cNvGrpSpPr/>
        <p:nvPr/>
      </p:nvGrpSpPr>
      <p:grpSpPr>
        <a:xfrm>
          <a:off x="0" y="0"/>
          <a:ext cx="0" cy="0"/>
          <a:chOff x="0" y="0"/>
          <a:chExt cx="0" cy="0"/>
        </a:xfrm>
      </p:grpSpPr>
      <p:sp>
        <p:nvSpPr>
          <p:cNvPr id="1048636" name="Content Placeholder 1"/>
          <p:cNvSpPr>
            <a:spLocks noGrp="1"/>
          </p:cNvSpPr>
          <p:nvPr>
            <p:ph idx="1"/>
          </p:nvPr>
        </p:nvSpPr>
        <p:spPr/>
        <p:txBody>
          <a:bodyPr>
            <a:normAutofit/>
          </a:bodyPr>
          <a:p>
            <a:r>
              <a:rPr dirty="0" lang="en-US"/>
              <a:t>John, P. (2015). The three ages of public policy: theories of policy change and variation reconsidered. </a:t>
            </a:r>
            <a:r>
              <a:rPr dirty="0" i="1" lang="en-US"/>
              <a:t>Available at SSRN 2286711</a:t>
            </a:r>
            <a:r>
              <a:rPr dirty="0" lang="en-US"/>
              <a:t>.</a:t>
            </a:r>
          </a:p>
          <a:p>
            <a:r>
              <a:rPr dirty="0" lang="en-US" err="1"/>
              <a:t>Nilsen</a:t>
            </a:r>
            <a:r>
              <a:rPr dirty="0" lang="en-US"/>
              <a:t>, P. (2015). Making sense of implementation theories, models and frameworks. </a:t>
            </a:r>
            <a:r>
              <a:rPr dirty="0" i="1" lang="en-US"/>
              <a:t>Implementation science</a:t>
            </a:r>
            <a:r>
              <a:rPr dirty="0" lang="en-US"/>
              <a:t>, </a:t>
            </a:r>
            <a:r>
              <a:rPr dirty="0" i="1" lang="en-US"/>
              <a:t>10</a:t>
            </a:r>
            <a:r>
              <a:rPr dirty="0" lang="en-US"/>
              <a:t>(1), 53.</a:t>
            </a:r>
          </a:p>
          <a:p>
            <a:r>
              <a:rPr dirty="0" lang="en-US"/>
              <a:t>Pressman, J. L., &amp; </a:t>
            </a:r>
            <a:r>
              <a:rPr dirty="0" lang="en-US" err="1"/>
              <a:t>Wildavsky</a:t>
            </a:r>
            <a:r>
              <a:rPr dirty="0" lang="en-US"/>
              <a:t>, A. B. (1973). How great expectations in Washington are dashed in Oakland. </a:t>
            </a:r>
            <a:r>
              <a:rPr dirty="0" i="1" lang="en-US"/>
              <a:t>University of California: Berkeley, LA, USA</a:t>
            </a:r>
            <a:r>
              <a:rPr dirty="0" lang="en-US"/>
              <a:t>.</a:t>
            </a:r>
          </a:p>
          <a:p>
            <a:endParaRPr dirty="0" lang="en-US"/>
          </a:p>
        </p:txBody>
      </p:sp>
      <p:sp>
        <p:nvSpPr>
          <p:cNvPr id="1048637" name="Title 2"/>
          <p:cNvSpPr>
            <a:spLocks noGrp="1"/>
          </p:cNvSpPr>
          <p:nvPr>
            <p:ph type="title"/>
          </p:nvPr>
        </p:nvSpPr>
        <p:spPr/>
        <p:txBody>
          <a:bodyPr/>
          <a:p>
            <a:r>
              <a:rPr dirty="0" lang="en-US" smtClean="0"/>
              <a:t>References </a:t>
            </a:r>
            <a:endParaRPr dirty="0" lang="en-US"/>
          </a:p>
        </p:txBody>
      </p:sp>
    </p:spTree>
  </p:cSld>
  <p:clrMapOvr>
    <a:masterClrMapping/>
  </p:clrMapOvr>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55" name=""/>
        <p:cNvGrpSpPr/>
        <p:nvPr/>
      </p:nvGrpSpPr>
      <p:grpSpPr>
        <a:xfrm>
          <a:off x="0" y="0"/>
          <a:ext cx="0" cy="0"/>
          <a:chOff x="0" y="0"/>
          <a:chExt cx="0" cy="0"/>
        </a:xfrm>
      </p:grpSpPr>
      <p:sp>
        <p:nvSpPr>
          <p:cNvPr id="1048638" name="Content Placeholder 1"/>
          <p:cNvSpPr>
            <a:spLocks noGrp="1"/>
          </p:cNvSpPr>
          <p:nvPr>
            <p:ph idx="1"/>
          </p:nvPr>
        </p:nvSpPr>
        <p:spPr/>
        <p:txBody>
          <a:bodyPr>
            <a:normAutofit/>
          </a:bodyPr>
          <a:p>
            <a:r>
              <a:rPr dirty="0" lang="en-US"/>
              <a:t>Sabatier, P. A. (1986). Top-down and bottom-up approaches to implementation research: a critical analysis and suggested synthesis. </a:t>
            </a:r>
            <a:r>
              <a:rPr dirty="0" i="1" lang="en-US"/>
              <a:t>Journal of public policy</a:t>
            </a:r>
            <a:r>
              <a:rPr dirty="0" lang="en-US"/>
              <a:t>, 21-48.</a:t>
            </a:r>
          </a:p>
          <a:p>
            <a:r>
              <a:rPr dirty="0" lang="en-US" err="1"/>
              <a:t>Wandersman</a:t>
            </a:r>
            <a:r>
              <a:rPr dirty="0" lang="en-US"/>
              <a:t>, A., Duffy, J., </a:t>
            </a:r>
            <a:r>
              <a:rPr dirty="0" lang="en-US" err="1"/>
              <a:t>Flaspohler</a:t>
            </a:r>
            <a:r>
              <a:rPr dirty="0" lang="en-US"/>
              <a:t>, P., Noonan, R., </a:t>
            </a:r>
            <a:r>
              <a:rPr dirty="0" lang="en-US" err="1"/>
              <a:t>Lubell</a:t>
            </a:r>
            <a:r>
              <a:rPr dirty="0" lang="en-US"/>
              <a:t>, K., </a:t>
            </a:r>
            <a:r>
              <a:rPr dirty="0" lang="en-US" err="1"/>
              <a:t>Stillman</a:t>
            </a:r>
            <a:r>
              <a:rPr dirty="0" lang="en-US"/>
              <a:t>, L., ... &amp; Saul, J. (2008). Bridging the gap between prevention research and practice: the interactive systems framework for dissemination and implementation. </a:t>
            </a:r>
            <a:r>
              <a:rPr dirty="0" i="1" lang="en-US"/>
              <a:t>American journal of community psychology</a:t>
            </a:r>
            <a:r>
              <a:rPr dirty="0" lang="en-US"/>
              <a:t>, </a:t>
            </a:r>
            <a:r>
              <a:rPr dirty="0" i="1" lang="en-US"/>
              <a:t>41</a:t>
            </a:r>
            <a:r>
              <a:rPr dirty="0" lang="en-US"/>
              <a:t>(3-4), 171-181.</a:t>
            </a:r>
          </a:p>
          <a:p>
            <a:pPr indent="0" marL="0">
              <a:buNone/>
            </a:pPr>
            <a:endParaRPr dirty="0" lang="en-US"/>
          </a:p>
          <a:p>
            <a:endParaRPr dirty="0" lang="en-US"/>
          </a:p>
        </p:txBody>
      </p:sp>
      <p:sp>
        <p:nvSpPr>
          <p:cNvPr id="1048639" name="Title 2"/>
          <p:cNvSpPr>
            <a:spLocks noGrp="1"/>
          </p:cNvSpPr>
          <p:nvPr>
            <p:ph type="title"/>
          </p:nvPr>
        </p:nvSpPr>
        <p:spPr/>
        <p:txBody>
          <a:bodyPr/>
          <a:p>
            <a:r>
              <a:rPr dirty="0" lang="en-US" smtClean="0"/>
              <a:t>Continuation of References </a:t>
            </a:r>
            <a:endParaRPr dirty="0" lang="en-US"/>
          </a:p>
        </p:txBody>
      </p:sp>
    </p:spTree>
  </p:cSld>
  <p:clrMapOvr>
    <a:masterClrMapping/>
  </p:clrMapOvr>
  <p:timing/>
</p:sld>
</file>

<file path=ppt/theme/_rels/theme1.xml.rels><?xml version="1.0" encoding="UTF-8" standalone="yes"?>
<Relationships xmlns="http://schemas.openxmlformats.org/package/2006/relationships"><Relationship Id="rId1" Type="http://schemas.openxmlformats.org/officeDocument/2006/relationships/image" Target="../media/image2.jpeg"/><Relationship Id="rId2" Type="http://schemas.openxmlformats.org/officeDocument/2006/relationships/image" Target="../media/image3.jpeg"/></Relationships>
</file>

<file path=ppt/theme/theme1.xml><?xml version="1.0" encoding="utf-8"?>
<a:theme xmlns:a="http://schemas.openxmlformats.org/drawingml/2006/main" name="Hardcover">
  <a:themeElements>
    <a:clrScheme name="Hardcover">
      <a:dk1>
        <a:sysClr lastClr="000000" val="windowText"/>
      </a:dk1>
      <a:lt1>
        <a:sysClr lastClr="FFFFFF" val="window"/>
      </a:lt1>
      <a:dk2>
        <a:srgbClr val="895D1D"/>
      </a:dk2>
      <a:lt2>
        <a:srgbClr val="ECE9C6"/>
      </a:lt2>
      <a:accent1>
        <a:srgbClr val="873624"/>
      </a:accent1>
      <a:accent2>
        <a:srgbClr val="D6862D"/>
      </a:accent2>
      <a:accent3>
        <a:srgbClr val="D0BE40"/>
      </a:accent3>
      <a:accent4>
        <a:srgbClr val="877F6C"/>
      </a:accent4>
      <a:accent5>
        <a:srgbClr val="972109"/>
      </a:accent5>
      <a:accent6>
        <a:srgbClr val="AEB795"/>
      </a:accent6>
      <a:hlink>
        <a:srgbClr val="CC9900"/>
      </a:hlink>
      <a:folHlink>
        <a:srgbClr val="B2B2B2"/>
      </a:folHlink>
    </a:clrScheme>
    <a:fontScheme name="Hardcover">
      <a:majorFont>
        <a:latin typeface="Book Antiqua"/>
        <a:ea typeface=""/>
        <a:cs typeface=""/>
        <a:font script="Grek" typeface="Times New Roman"/>
        <a:font script="Cyrl" typeface="Times New Roman"/>
        <a:font script="Jpan" typeface="HGS明朝E"/>
        <a:font script="Hang" typeface="궁서"/>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Book Antiqua"/>
        <a:ea typeface=""/>
        <a:cs typeface=""/>
        <a:font script="Grek" typeface="Times New Roman"/>
        <a:font script="Cyrl" typeface="Times New Roman"/>
        <a:font script="Jpan" typeface="HGS明朝E"/>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Hardcover">
      <a:fillStyleLst>
        <a:solidFill>
          <a:schemeClr val="phClr"/>
        </a:solidFill>
        <a:solidFill>
          <a:schemeClr val="phClr">
            <a:tint val="68000"/>
            <a:shade val="94000"/>
            <a:satMod val="300000"/>
            <a:lumMod val="110000"/>
          </a:schemeClr>
        </a:solidFill>
        <a:gradFill rotWithShape="1">
          <a:gsLst>
            <a:gs pos="0">
              <a:schemeClr val="phClr">
                <a:tint val="94000"/>
                <a:satMod val="180000"/>
                <a:lumMod val="98000"/>
              </a:schemeClr>
            </a:gs>
            <a:gs pos="100000">
              <a:schemeClr val="phClr">
                <a:satMod val="130000"/>
              </a:schemeClr>
            </a:gs>
          </a:gsLst>
          <a:lin ang="5160000" scaled="0"/>
        </a:gradFill>
      </a:fillStyleLst>
      <a:lnStyleLst>
        <a:ln w="12700" cap="flat" cmpd="sng" algn="ctr">
          <a:solidFill>
            <a:schemeClr val="phClr">
              <a:shade val="90000"/>
              <a:lumMod val="90000"/>
            </a:schemeClr>
          </a:solidFill>
          <a:prstDash val="solid"/>
        </a:ln>
        <a:ln w="19050" cap="flat" cmpd="sng" algn="ctr">
          <a:solidFill>
            <a:schemeClr val="phClr">
              <a:shade val="75000"/>
              <a:lumMod val="90000"/>
            </a:schemeClr>
          </a:solidFill>
          <a:prstDash val="solid"/>
        </a:ln>
        <a:ln w="25400" cap="flat" cmpd="sng" algn="ctr">
          <a:solidFill>
            <a:schemeClr val="phClr"/>
          </a:solidFill>
          <a:prstDash val="solid"/>
        </a:ln>
      </a:lnStyleLst>
      <a:effectStyleLst>
        <a:effectStyle>
          <a:effectLst>
            <a:outerShdw blurRad="38100" dir="5400000" dist="12700" rotWithShape="0">
              <a:srgbClr val="000000">
                <a:alpha val="15000"/>
              </a:srgbClr>
            </a:outerShdw>
          </a:effectLst>
        </a:effectStyle>
        <a:effectStyle>
          <a:effectLst>
            <a:outerShdw blurRad="50800" dir="5400000" dist="25400" rotWithShape="0">
              <a:srgbClr val="000000">
                <a:alpha val="46000"/>
              </a:srgbClr>
            </a:outerShdw>
          </a:effectLst>
        </a:effectStyle>
        <a:effectStyle>
          <a:effectLst>
            <a:outerShdw blurRad="50800" dir="5400000" dist="25400" rotWithShape="0">
              <a:srgbClr val="000000">
                <a:alpha val="48000"/>
              </a:srgbClr>
            </a:outerShdw>
          </a:effectLst>
          <a:scene3d>
            <a:camera prst="orthographicFront">
              <a:rot lat="0" lon="0" rev="0"/>
            </a:camera>
            <a:lightRig dir="tl" rig="threePt">
              <a:rot lat="0" lon="0" rev="2400000"/>
            </a:lightRig>
          </a:scene3d>
          <a:sp3d>
            <a:bevelT w="25400" h="25400"/>
          </a:sp3d>
        </a:effectStyle>
      </a:effectStyleLst>
      <a:bgFillStyleLst>
        <a:solidFill>
          <a:schemeClr val="phClr">
            <a:tint val="96000"/>
            <a:lumMod val="110000"/>
          </a:schemeClr>
        </a:solidFill>
        <a:blipFill rotWithShape="1">
          <a:blip xmlns:r="http://schemas.openxmlformats.org/officeDocument/2006/relationships" r:embed="rId1">
            <a:duotone>
              <a:schemeClr val="phClr">
                <a:tint val="93000"/>
                <a:shade val="20000"/>
              </a:schemeClr>
              <a:schemeClr val="phClr">
                <a:tint val="90000"/>
                <a:shade val="85000"/>
                <a:satMod val="115000"/>
              </a:schemeClr>
            </a:duotone>
          </a:blip>
          <a:tile algn="tl" flip="none" sx="60000" sy="60000" tx="0" ty="0"/>
        </a:blipFill>
        <a:blipFill rotWithShape="1">
          <a:blip xmlns:r="http://schemas.openxmlformats.org/officeDocument/2006/relationships" r:embed="rId2">
            <a:duotone>
              <a:schemeClr val="phClr">
                <a:shade val="50000"/>
                <a:satMod val="340000"/>
                <a:lumMod val="40000"/>
              </a:schemeClr>
              <a:schemeClr val="phClr">
                <a:tint val="92000"/>
                <a:shade val="94000"/>
                <a:hueMod val="110000"/>
                <a:satMod val="236000"/>
                <a:lumMod val="120000"/>
              </a:schemeClr>
            </a:duotone>
          </a:blip>
          <a:stretch>
            <a:fillRect/>
          </a:stretch>
        </a:blipFill>
      </a:bgFillStyleLst>
    </a:fmtScheme>
  </a:themeElements>
</a:theme>
</file>

<file path=ppt/theme/theme2.xml><?xml version="1.0" encoding="utf-8"?>
<a:theme xmlns:a="http://schemas.openxmlformats.org/drawingml/2006/main" name="Office Theme">
  <a:themeElements>
    <a:clrScheme name="Office">
      <a:dk1>
        <a:sysClr lastClr="000000" val="windowText"/>
      </a:dk1>
      <a:lt1>
        <a:sysClr lastClr="FFFFFF" val="window"/>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000"/>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app.xml><?xml version="1.0" encoding="utf-8"?>
<Properties xmlns="http://schemas.openxmlformats.org/officeDocument/2006/extended-properties">
  <Application>Microsoft Office PowerPoint</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itle>PowerPoint Presentation</dc:title>
  <dc:creator>acer</dc:creator>
  <cp:lastModifiedBy>acer</cp:lastModifiedBy>
  <dcterms:created xsi:type="dcterms:W3CDTF">2020-09-11T01:27:11Z</dcterms:created>
  <dcterms:modified xsi:type="dcterms:W3CDTF">2020-09-11T11:33:04Z</dcterms:modified>
</cp:coreProperties>
</file>